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8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61" r:id="rId2"/>
  </p:sldMasterIdLst>
  <p:notesMasterIdLst>
    <p:notesMasterId r:id="rId53"/>
  </p:notesMasterIdLst>
  <p:sldIdLst>
    <p:sldId id="256" r:id="rId3"/>
    <p:sldId id="805" r:id="rId4"/>
    <p:sldId id="743" r:id="rId5"/>
    <p:sldId id="813" r:id="rId6"/>
    <p:sldId id="807" r:id="rId7"/>
    <p:sldId id="751" r:id="rId8"/>
    <p:sldId id="808" r:id="rId9"/>
    <p:sldId id="809" r:id="rId10"/>
    <p:sldId id="786" r:id="rId11"/>
    <p:sldId id="795" r:id="rId12"/>
    <p:sldId id="785" r:id="rId13"/>
    <p:sldId id="742" r:id="rId14"/>
    <p:sldId id="753" r:id="rId15"/>
    <p:sldId id="754" r:id="rId16"/>
    <p:sldId id="755" r:id="rId17"/>
    <p:sldId id="814" r:id="rId18"/>
    <p:sldId id="796" r:id="rId19"/>
    <p:sldId id="756" r:id="rId20"/>
    <p:sldId id="757" r:id="rId21"/>
    <p:sldId id="784" r:id="rId22"/>
    <p:sldId id="759" r:id="rId23"/>
    <p:sldId id="763" r:id="rId24"/>
    <p:sldId id="760" r:id="rId25"/>
    <p:sldId id="761" r:id="rId26"/>
    <p:sldId id="815" r:id="rId27"/>
    <p:sldId id="817" r:id="rId28"/>
    <p:sldId id="762" r:id="rId29"/>
    <p:sldId id="797" r:id="rId30"/>
    <p:sldId id="764" r:id="rId31"/>
    <p:sldId id="767" r:id="rId32"/>
    <p:sldId id="798" r:id="rId33"/>
    <p:sldId id="789" r:id="rId34"/>
    <p:sldId id="768" r:id="rId35"/>
    <p:sldId id="769" r:id="rId36"/>
    <p:sldId id="770" r:id="rId37"/>
    <p:sldId id="771" r:id="rId38"/>
    <p:sldId id="816" r:id="rId39"/>
    <p:sldId id="773" r:id="rId40"/>
    <p:sldId id="799" r:id="rId41"/>
    <p:sldId id="775" r:id="rId42"/>
    <p:sldId id="801" r:id="rId43"/>
    <p:sldId id="774" r:id="rId44"/>
    <p:sldId id="802" r:id="rId45"/>
    <p:sldId id="758" r:id="rId46"/>
    <p:sldId id="787" r:id="rId47"/>
    <p:sldId id="749" r:id="rId48"/>
    <p:sldId id="790" r:id="rId49"/>
    <p:sldId id="748" r:id="rId50"/>
    <p:sldId id="736" r:id="rId51"/>
    <p:sldId id="811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ia belhadj" initials="rb" lastIdx="1" clrIdx="0">
    <p:extLst>
      <p:ext uri="{19B8F6BF-5375-455C-9EA6-DF929625EA0E}">
        <p15:presenceInfo xmlns:p15="http://schemas.microsoft.com/office/powerpoint/2012/main" userId="rania belhadj" providerId="None"/>
      </p:ext>
    </p:extLst>
  </p:cmAuthor>
  <p:cmAuthor id="2" name="Utilisateur Windows" initials="UW" lastIdx="1" clrIdx="1">
    <p:extLst>
      <p:ext uri="{19B8F6BF-5375-455C-9EA6-DF929625EA0E}">
        <p15:presenceInfo xmlns:p15="http://schemas.microsoft.com/office/powerpoint/2012/main" userId="Utilisateur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496D0"/>
    <a:srgbClr val="606060"/>
    <a:srgbClr val="00335B"/>
    <a:srgbClr val="003361"/>
    <a:srgbClr val="3E6587"/>
    <a:srgbClr val="031A2F"/>
    <a:srgbClr val="041A2F"/>
    <a:srgbClr val="468D0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67325" autoAdjust="0"/>
  </p:normalViewPr>
  <p:slideViewPr>
    <p:cSldViewPr>
      <p:cViewPr varScale="1">
        <p:scale>
          <a:sx n="66" d="100"/>
          <a:sy n="66" d="100"/>
        </p:scale>
        <p:origin x="144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C0652-4800-4E50-B310-D7F27396049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2B06326E-70F8-4E02-8EB6-F0D61638361B}">
      <dgm:prSet phldrT="[Texte]" custT="1"/>
      <dgm:spPr/>
      <dgm:t>
        <a:bodyPr/>
        <a:lstStyle/>
        <a:p>
          <a:r>
            <a:rPr lang="fr-FR" sz="1000" b="1" dirty="0" smtClean="0"/>
            <a:t>Gestion des machines</a:t>
          </a:r>
          <a:endParaRPr lang="fr-FR" sz="1000" b="1" dirty="0"/>
        </a:p>
      </dgm:t>
    </dgm:pt>
    <dgm:pt modelId="{6628D098-0195-4D49-B86C-3A5619380CCC}" type="parTrans" cxnId="{5081D0B3-836A-4F98-B146-A9BB677227C8}">
      <dgm:prSet/>
      <dgm:spPr/>
      <dgm:t>
        <a:bodyPr/>
        <a:lstStyle/>
        <a:p>
          <a:endParaRPr lang="fr-FR"/>
        </a:p>
      </dgm:t>
    </dgm:pt>
    <dgm:pt modelId="{FEA567B6-1FCF-4DF8-8AC8-57810A718988}" type="sibTrans" cxnId="{5081D0B3-836A-4F98-B146-A9BB677227C8}">
      <dgm:prSet/>
      <dgm:spPr/>
      <dgm:t>
        <a:bodyPr/>
        <a:lstStyle/>
        <a:p>
          <a:r>
            <a:rPr lang="fr-FR" dirty="0" smtClean="0"/>
            <a:t>Gestion des demandes de travail</a:t>
          </a:r>
          <a:endParaRPr lang="fr-FR" dirty="0"/>
        </a:p>
      </dgm:t>
    </dgm:pt>
    <dgm:pt modelId="{6282EE2A-3A6A-496B-8564-D3998DE507DF}">
      <dgm:prSet phldrT="[Texte]" custT="1"/>
      <dgm:spPr/>
      <dgm:t>
        <a:bodyPr/>
        <a:lstStyle/>
        <a:p>
          <a:r>
            <a:rPr lang="fr-FR" sz="1000" b="1" dirty="0" smtClean="0"/>
            <a:t>Gestion des ordres de travail</a:t>
          </a:r>
          <a:endParaRPr lang="fr-FR" sz="1000" b="1" dirty="0"/>
        </a:p>
      </dgm:t>
    </dgm:pt>
    <dgm:pt modelId="{9B8F0948-2314-4B74-AF68-7CE38F8DA458}" type="parTrans" cxnId="{0356718E-73E1-4148-8DEE-986219F322C5}">
      <dgm:prSet/>
      <dgm:spPr/>
      <dgm:t>
        <a:bodyPr/>
        <a:lstStyle/>
        <a:p>
          <a:endParaRPr lang="fr-FR"/>
        </a:p>
      </dgm:t>
    </dgm:pt>
    <dgm:pt modelId="{5BCFC050-5778-46C5-A6B5-F5C15FA5C86A}" type="sibTrans" cxnId="{0356718E-73E1-4148-8DEE-986219F322C5}">
      <dgm:prSet/>
      <dgm:spPr/>
      <dgm:t>
        <a:bodyPr/>
        <a:lstStyle/>
        <a:p>
          <a:r>
            <a:rPr lang="fr-FR" dirty="0" smtClean="0"/>
            <a:t>Gestion des coût</a:t>
          </a:r>
          <a:endParaRPr lang="fr-FR" dirty="0"/>
        </a:p>
      </dgm:t>
    </dgm:pt>
    <dgm:pt modelId="{C2E077FA-DFC6-4B0A-83A1-786AC1293294}">
      <dgm:prSet phldrT="[Texte]" custT="1"/>
      <dgm:spPr/>
      <dgm:t>
        <a:bodyPr/>
        <a:lstStyle/>
        <a:p>
          <a:r>
            <a:rPr lang="fr-FR" sz="1000" b="1" dirty="0" smtClean="0"/>
            <a:t>Gestion  des interventions</a:t>
          </a:r>
          <a:endParaRPr lang="fr-FR" sz="1000" b="1" dirty="0"/>
        </a:p>
      </dgm:t>
    </dgm:pt>
    <dgm:pt modelId="{9196F8C5-C715-45D6-AD47-67ADDB9B82E6}" type="parTrans" cxnId="{C4038A08-4554-4881-AF91-8DDE08E5FD89}">
      <dgm:prSet/>
      <dgm:spPr/>
      <dgm:t>
        <a:bodyPr/>
        <a:lstStyle/>
        <a:p>
          <a:endParaRPr lang="fr-FR"/>
        </a:p>
      </dgm:t>
    </dgm:pt>
    <dgm:pt modelId="{FC4AE11E-1A99-461E-976B-81DFE13B4684}" type="sibTrans" cxnId="{C4038A08-4554-4881-AF91-8DDE08E5FD89}">
      <dgm:prSet/>
      <dgm:spPr/>
      <dgm:t>
        <a:bodyPr/>
        <a:lstStyle/>
        <a:p>
          <a:r>
            <a:rPr lang="fr-FR" dirty="0" smtClean="0"/>
            <a:t>Gestion des devis</a:t>
          </a:r>
          <a:endParaRPr lang="fr-FR" dirty="0"/>
        </a:p>
      </dgm:t>
    </dgm:pt>
    <dgm:pt modelId="{9C638867-CC07-4BE9-8D3E-2CBB5E3D2945}">
      <dgm:prSet custT="1"/>
      <dgm:spPr/>
      <dgm:t>
        <a:bodyPr/>
        <a:lstStyle/>
        <a:p>
          <a:r>
            <a:rPr lang="fr-FR" sz="1100" b="1" dirty="0" smtClean="0"/>
            <a:t>Gestion de stock</a:t>
          </a:r>
          <a:endParaRPr lang="fr-FR" sz="1100" b="1" dirty="0"/>
        </a:p>
      </dgm:t>
    </dgm:pt>
    <dgm:pt modelId="{D2CF0F63-C8CC-4B49-BE48-516DED275EF5}" type="parTrans" cxnId="{8445546E-0CCF-44D1-89A1-471989223E0F}">
      <dgm:prSet/>
      <dgm:spPr/>
      <dgm:t>
        <a:bodyPr/>
        <a:lstStyle/>
        <a:p>
          <a:endParaRPr lang="fr-FR"/>
        </a:p>
      </dgm:t>
    </dgm:pt>
    <dgm:pt modelId="{86FB9DB9-5011-4DC1-AAB3-1AD5DB597B60}" type="sibTrans" cxnId="{8445546E-0CCF-44D1-89A1-471989223E0F}">
      <dgm:prSet/>
      <dgm:spPr/>
      <dgm:t>
        <a:bodyPr/>
        <a:lstStyle/>
        <a:p>
          <a:r>
            <a:rPr lang="fr-FR" b="1" dirty="0" smtClean="0"/>
            <a:t>Gestion de personnel</a:t>
          </a:r>
          <a:endParaRPr lang="fr-FR" b="1" dirty="0"/>
        </a:p>
      </dgm:t>
    </dgm:pt>
    <dgm:pt modelId="{8B7F7480-A39C-4DAA-8161-749BBB17CA00}" type="pres">
      <dgm:prSet presAssocID="{5E9C0652-4800-4E50-B310-D7F27396049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3165F828-B145-4221-B007-F42B9D24A1B7}" type="pres">
      <dgm:prSet presAssocID="{2B06326E-70F8-4E02-8EB6-F0D61638361B}" presName="composite" presStyleCnt="0"/>
      <dgm:spPr/>
    </dgm:pt>
    <dgm:pt modelId="{66A0E547-D8BC-445A-94D8-B99F23B8CDF3}" type="pres">
      <dgm:prSet presAssocID="{2B06326E-70F8-4E02-8EB6-F0D61638361B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713E0A-856F-4D05-AE99-BA1CBC138EEA}" type="pres">
      <dgm:prSet presAssocID="{2B06326E-70F8-4E02-8EB6-F0D61638361B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DEAE88-C1D4-4DCC-804E-EB07EE86E1BA}" type="pres">
      <dgm:prSet presAssocID="{2B06326E-70F8-4E02-8EB6-F0D61638361B}" presName="BalanceSpacing" presStyleCnt="0"/>
      <dgm:spPr/>
    </dgm:pt>
    <dgm:pt modelId="{F8F6D6F6-95F3-4920-BA2D-5484310BD59D}" type="pres">
      <dgm:prSet presAssocID="{2B06326E-70F8-4E02-8EB6-F0D61638361B}" presName="BalanceSpacing1" presStyleCnt="0"/>
      <dgm:spPr/>
    </dgm:pt>
    <dgm:pt modelId="{B3A5464F-E749-45BB-B008-1E718AC01206}" type="pres">
      <dgm:prSet presAssocID="{FEA567B6-1FCF-4DF8-8AC8-57810A718988}" presName="Accent1Text" presStyleLbl="node1" presStyleIdx="1" presStyleCnt="8"/>
      <dgm:spPr/>
      <dgm:t>
        <a:bodyPr/>
        <a:lstStyle/>
        <a:p>
          <a:endParaRPr lang="fr-FR"/>
        </a:p>
      </dgm:t>
    </dgm:pt>
    <dgm:pt modelId="{BDB7F9A9-A89D-46BB-A7DA-3204766AD4BB}" type="pres">
      <dgm:prSet presAssocID="{FEA567B6-1FCF-4DF8-8AC8-57810A718988}" presName="spaceBetweenRectangles" presStyleCnt="0"/>
      <dgm:spPr/>
    </dgm:pt>
    <dgm:pt modelId="{78B39AA3-DA9D-4E00-A61E-0AD6B0A3CE7C}" type="pres">
      <dgm:prSet presAssocID="{9C638867-CC07-4BE9-8D3E-2CBB5E3D2945}" presName="composite" presStyleCnt="0"/>
      <dgm:spPr/>
    </dgm:pt>
    <dgm:pt modelId="{288FF000-F5BC-4E43-B96C-965F6C4F4430}" type="pres">
      <dgm:prSet presAssocID="{9C638867-CC07-4BE9-8D3E-2CBB5E3D2945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99D184-7E5E-43C7-87CE-5DD49EEBBB06}" type="pres">
      <dgm:prSet presAssocID="{9C638867-CC07-4BE9-8D3E-2CBB5E3D2945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E35826-6B86-41ED-A347-042CF5305876}" type="pres">
      <dgm:prSet presAssocID="{9C638867-CC07-4BE9-8D3E-2CBB5E3D2945}" presName="BalanceSpacing" presStyleCnt="0"/>
      <dgm:spPr/>
    </dgm:pt>
    <dgm:pt modelId="{51388FC4-AD40-4ECF-ABAA-B6525E90EC79}" type="pres">
      <dgm:prSet presAssocID="{9C638867-CC07-4BE9-8D3E-2CBB5E3D2945}" presName="BalanceSpacing1" presStyleCnt="0"/>
      <dgm:spPr/>
    </dgm:pt>
    <dgm:pt modelId="{4F1B7FF0-348A-4CA4-BA18-CDEE89E7F11C}" type="pres">
      <dgm:prSet presAssocID="{86FB9DB9-5011-4DC1-AAB3-1AD5DB597B60}" presName="Accent1Text" presStyleLbl="node1" presStyleIdx="3" presStyleCnt="8"/>
      <dgm:spPr/>
      <dgm:t>
        <a:bodyPr/>
        <a:lstStyle/>
        <a:p>
          <a:endParaRPr lang="fr-FR"/>
        </a:p>
      </dgm:t>
    </dgm:pt>
    <dgm:pt modelId="{E31D5ADC-969E-4B21-8009-EFCE5BE29BAC}" type="pres">
      <dgm:prSet presAssocID="{86FB9DB9-5011-4DC1-AAB3-1AD5DB597B60}" presName="spaceBetweenRectangles" presStyleCnt="0"/>
      <dgm:spPr/>
    </dgm:pt>
    <dgm:pt modelId="{02E43DCC-ED5A-486F-B578-C44B77922022}" type="pres">
      <dgm:prSet presAssocID="{6282EE2A-3A6A-496B-8564-D3998DE507DF}" presName="composite" presStyleCnt="0"/>
      <dgm:spPr/>
    </dgm:pt>
    <dgm:pt modelId="{6392116E-8ADB-421C-86E4-762453749286}" type="pres">
      <dgm:prSet presAssocID="{6282EE2A-3A6A-496B-8564-D3998DE507D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D3823E-5508-4088-ACD2-3EB430112C03}" type="pres">
      <dgm:prSet presAssocID="{6282EE2A-3A6A-496B-8564-D3998DE507D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F105A7-9898-4375-BEBB-DDB47272717B}" type="pres">
      <dgm:prSet presAssocID="{6282EE2A-3A6A-496B-8564-D3998DE507DF}" presName="BalanceSpacing" presStyleCnt="0"/>
      <dgm:spPr/>
    </dgm:pt>
    <dgm:pt modelId="{3349BF4A-D86F-4659-911C-60128EA37D58}" type="pres">
      <dgm:prSet presAssocID="{6282EE2A-3A6A-496B-8564-D3998DE507DF}" presName="BalanceSpacing1" presStyleCnt="0"/>
      <dgm:spPr/>
    </dgm:pt>
    <dgm:pt modelId="{127B0A76-D81E-42D8-A868-49FE55CD59E3}" type="pres">
      <dgm:prSet presAssocID="{5BCFC050-5778-46C5-A6B5-F5C15FA5C86A}" presName="Accent1Text" presStyleLbl="node1" presStyleIdx="5" presStyleCnt="8"/>
      <dgm:spPr/>
      <dgm:t>
        <a:bodyPr/>
        <a:lstStyle/>
        <a:p>
          <a:endParaRPr lang="fr-FR"/>
        </a:p>
      </dgm:t>
    </dgm:pt>
    <dgm:pt modelId="{7C49BDE4-851C-40F7-B7BB-54F74AF338A5}" type="pres">
      <dgm:prSet presAssocID="{5BCFC050-5778-46C5-A6B5-F5C15FA5C86A}" presName="spaceBetweenRectangles" presStyleCnt="0"/>
      <dgm:spPr/>
    </dgm:pt>
    <dgm:pt modelId="{5B82C7CE-A27B-4212-A61A-41E68283CC57}" type="pres">
      <dgm:prSet presAssocID="{C2E077FA-DFC6-4B0A-83A1-786AC1293294}" presName="composite" presStyleCnt="0"/>
      <dgm:spPr/>
    </dgm:pt>
    <dgm:pt modelId="{8008393C-4E42-4DF3-8C39-E63159DE6036}" type="pres">
      <dgm:prSet presAssocID="{C2E077FA-DFC6-4B0A-83A1-786AC1293294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EE015-DF7F-4C7C-9BD7-C8759E773E8D}" type="pres">
      <dgm:prSet presAssocID="{C2E077FA-DFC6-4B0A-83A1-786AC1293294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D2BB180-B653-4F6D-AE43-64DA2BEAB40F}" type="pres">
      <dgm:prSet presAssocID="{C2E077FA-DFC6-4B0A-83A1-786AC1293294}" presName="BalanceSpacing" presStyleCnt="0"/>
      <dgm:spPr/>
    </dgm:pt>
    <dgm:pt modelId="{73643FFC-6005-4784-8B46-3F888518FD94}" type="pres">
      <dgm:prSet presAssocID="{C2E077FA-DFC6-4B0A-83A1-786AC1293294}" presName="BalanceSpacing1" presStyleCnt="0"/>
      <dgm:spPr/>
    </dgm:pt>
    <dgm:pt modelId="{67C2746A-8DFA-422D-94F1-8DAE58D8AD67}" type="pres">
      <dgm:prSet presAssocID="{FC4AE11E-1A99-461E-976B-81DFE13B4684}" presName="Accent1Text" presStyleLbl="node1" presStyleIdx="7" presStyleCnt="8"/>
      <dgm:spPr/>
      <dgm:t>
        <a:bodyPr/>
        <a:lstStyle/>
        <a:p>
          <a:endParaRPr lang="fr-FR"/>
        </a:p>
      </dgm:t>
    </dgm:pt>
  </dgm:ptLst>
  <dgm:cxnLst>
    <dgm:cxn modelId="{ADDB2D58-82E8-4836-870F-2B288F77334C}" type="presOf" srcId="{5BCFC050-5778-46C5-A6B5-F5C15FA5C86A}" destId="{127B0A76-D81E-42D8-A868-49FE55CD59E3}" srcOrd="0" destOrd="0" presId="urn:microsoft.com/office/officeart/2008/layout/AlternatingHexagons"/>
    <dgm:cxn modelId="{BE9F97CF-9D61-4443-9B1C-45A8C1201440}" type="presOf" srcId="{C2E077FA-DFC6-4B0A-83A1-786AC1293294}" destId="{8008393C-4E42-4DF3-8C39-E63159DE6036}" srcOrd="0" destOrd="0" presId="urn:microsoft.com/office/officeart/2008/layout/AlternatingHexagons"/>
    <dgm:cxn modelId="{1B6FD656-A6FA-4FB6-B6FE-9C5C3A974DDF}" type="presOf" srcId="{9C638867-CC07-4BE9-8D3E-2CBB5E3D2945}" destId="{288FF000-F5BC-4E43-B96C-965F6C4F4430}" srcOrd="0" destOrd="0" presId="urn:microsoft.com/office/officeart/2008/layout/AlternatingHexagons"/>
    <dgm:cxn modelId="{B1920077-0742-4A30-8F62-8A760A35F50C}" type="presOf" srcId="{FC4AE11E-1A99-461E-976B-81DFE13B4684}" destId="{67C2746A-8DFA-422D-94F1-8DAE58D8AD67}" srcOrd="0" destOrd="0" presId="urn:microsoft.com/office/officeart/2008/layout/AlternatingHexagons"/>
    <dgm:cxn modelId="{BDBEFF23-8A74-4305-887F-8BBB545F19BC}" type="presOf" srcId="{FEA567B6-1FCF-4DF8-8AC8-57810A718988}" destId="{B3A5464F-E749-45BB-B008-1E718AC01206}" srcOrd="0" destOrd="0" presId="urn:microsoft.com/office/officeart/2008/layout/AlternatingHexagons"/>
    <dgm:cxn modelId="{0356718E-73E1-4148-8DEE-986219F322C5}" srcId="{5E9C0652-4800-4E50-B310-D7F273960490}" destId="{6282EE2A-3A6A-496B-8564-D3998DE507DF}" srcOrd="2" destOrd="0" parTransId="{9B8F0948-2314-4B74-AF68-7CE38F8DA458}" sibTransId="{5BCFC050-5778-46C5-A6B5-F5C15FA5C86A}"/>
    <dgm:cxn modelId="{8445546E-0CCF-44D1-89A1-471989223E0F}" srcId="{5E9C0652-4800-4E50-B310-D7F273960490}" destId="{9C638867-CC07-4BE9-8D3E-2CBB5E3D2945}" srcOrd="1" destOrd="0" parTransId="{D2CF0F63-C8CC-4B49-BE48-516DED275EF5}" sibTransId="{86FB9DB9-5011-4DC1-AAB3-1AD5DB597B60}"/>
    <dgm:cxn modelId="{C4038A08-4554-4881-AF91-8DDE08E5FD89}" srcId="{5E9C0652-4800-4E50-B310-D7F273960490}" destId="{C2E077FA-DFC6-4B0A-83A1-786AC1293294}" srcOrd="3" destOrd="0" parTransId="{9196F8C5-C715-45D6-AD47-67ADDB9B82E6}" sibTransId="{FC4AE11E-1A99-461E-976B-81DFE13B4684}"/>
    <dgm:cxn modelId="{5081D0B3-836A-4F98-B146-A9BB677227C8}" srcId="{5E9C0652-4800-4E50-B310-D7F273960490}" destId="{2B06326E-70F8-4E02-8EB6-F0D61638361B}" srcOrd="0" destOrd="0" parTransId="{6628D098-0195-4D49-B86C-3A5619380CCC}" sibTransId="{FEA567B6-1FCF-4DF8-8AC8-57810A718988}"/>
    <dgm:cxn modelId="{26F25F1D-B87A-4BB3-BB00-81B6C618A401}" type="presOf" srcId="{2B06326E-70F8-4E02-8EB6-F0D61638361B}" destId="{66A0E547-D8BC-445A-94D8-B99F23B8CDF3}" srcOrd="0" destOrd="0" presId="urn:microsoft.com/office/officeart/2008/layout/AlternatingHexagons"/>
    <dgm:cxn modelId="{13AB940E-0FA6-46C5-A373-3A2F53C6395C}" type="presOf" srcId="{6282EE2A-3A6A-496B-8564-D3998DE507DF}" destId="{6392116E-8ADB-421C-86E4-762453749286}" srcOrd="0" destOrd="0" presId="urn:microsoft.com/office/officeart/2008/layout/AlternatingHexagons"/>
    <dgm:cxn modelId="{F626924F-B047-4F74-B2DA-DB1CAF606E34}" type="presOf" srcId="{5E9C0652-4800-4E50-B310-D7F273960490}" destId="{8B7F7480-A39C-4DAA-8161-749BBB17CA00}" srcOrd="0" destOrd="0" presId="urn:microsoft.com/office/officeart/2008/layout/AlternatingHexagons"/>
    <dgm:cxn modelId="{7FFE2DFF-CC5F-439E-83D6-3AE33206FAE9}" type="presOf" srcId="{86FB9DB9-5011-4DC1-AAB3-1AD5DB597B60}" destId="{4F1B7FF0-348A-4CA4-BA18-CDEE89E7F11C}" srcOrd="0" destOrd="0" presId="urn:microsoft.com/office/officeart/2008/layout/AlternatingHexagons"/>
    <dgm:cxn modelId="{56A4DD7F-68D6-4122-83DE-9169DE3B1CEF}" type="presParOf" srcId="{8B7F7480-A39C-4DAA-8161-749BBB17CA00}" destId="{3165F828-B145-4221-B007-F42B9D24A1B7}" srcOrd="0" destOrd="0" presId="urn:microsoft.com/office/officeart/2008/layout/AlternatingHexagons"/>
    <dgm:cxn modelId="{AB759A01-08D3-4976-8E04-9DD56BF63299}" type="presParOf" srcId="{3165F828-B145-4221-B007-F42B9D24A1B7}" destId="{66A0E547-D8BC-445A-94D8-B99F23B8CDF3}" srcOrd="0" destOrd="0" presId="urn:microsoft.com/office/officeart/2008/layout/AlternatingHexagons"/>
    <dgm:cxn modelId="{B4D752E0-5DD0-46FB-90C2-F1E46497A050}" type="presParOf" srcId="{3165F828-B145-4221-B007-F42B9D24A1B7}" destId="{57713E0A-856F-4D05-AE99-BA1CBC138EEA}" srcOrd="1" destOrd="0" presId="urn:microsoft.com/office/officeart/2008/layout/AlternatingHexagons"/>
    <dgm:cxn modelId="{427C6B9D-8FAE-4D0A-AC46-7EC1ED58D868}" type="presParOf" srcId="{3165F828-B145-4221-B007-F42B9D24A1B7}" destId="{39DEAE88-C1D4-4DCC-804E-EB07EE86E1BA}" srcOrd="2" destOrd="0" presId="urn:microsoft.com/office/officeart/2008/layout/AlternatingHexagons"/>
    <dgm:cxn modelId="{EB780AB4-E698-4658-9F58-3B694E391E95}" type="presParOf" srcId="{3165F828-B145-4221-B007-F42B9D24A1B7}" destId="{F8F6D6F6-95F3-4920-BA2D-5484310BD59D}" srcOrd="3" destOrd="0" presId="urn:microsoft.com/office/officeart/2008/layout/AlternatingHexagons"/>
    <dgm:cxn modelId="{3B0391D7-1084-4B3F-AE2E-7879A5B6F61F}" type="presParOf" srcId="{3165F828-B145-4221-B007-F42B9D24A1B7}" destId="{B3A5464F-E749-45BB-B008-1E718AC01206}" srcOrd="4" destOrd="0" presId="urn:microsoft.com/office/officeart/2008/layout/AlternatingHexagons"/>
    <dgm:cxn modelId="{136D6A3E-A21B-432B-A56F-3D9A44E08B30}" type="presParOf" srcId="{8B7F7480-A39C-4DAA-8161-749BBB17CA00}" destId="{BDB7F9A9-A89D-46BB-A7DA-3204766AD4BB}" srcOrd="1" destOrd="0" presId="urn:microsoft.com/office/officeart/2008/layout/AlternatingHexagons"/>
    <dgm:cxn modelId="{760E6EB9-EC7B-486E-B135-DDBFAD4DFFBC}" type="presParOf" srcId="{8B7F7480-A39C-4DAA-8161-749BBB17CA00}" destId="{78B39AA3-DA9D-4E00-A61E-0AD6B0A3CE7C}" srcOrd="2" destOrd="0" presId="urn:microsoft.com/office/officeart/2008/layout/AlternatingHexagons"/>
    <dgm:cxn modelId="{34421613-23EB-4565-B2E7-9B49FAE3E419}" type="presParOf" srcId="{78B39AA3-DA9D-4E00-A61E-0AD6B0A3CE7C}" destId="{288FF000-F5BC-4E43-B96C-965F6C4F4430}" srcOrd="0" destOrd="0" presId="urn:microsoft.com/office/officeart/2008/layout/AlternatingHexagons"/>
    <dgm:cxn modelId="{196E02F9-338B-4871-9D27-521DE3AE7BF7}" type="presParOf" srcId="{78B39AA3-DA9D-4E00-A61E-0AD6B0A3CE7C}" destId="{9799D184-7E5E-43C7-87CE-5DD49EEBBB06}" srcOrd="1" destOrd="0" presId="urn:microsoft.com/office/officeart/2008/layout/AlternatingHexagons"/>
    <dgm:cxn modelId="{B0238E16-6F13-4F29-8B53-F9F4B761303B}" type="presParOf" srcId="{78B39AA3-DA9D-4E00-A61E-0AD6B0A3CE7C}" destId="{60E35826-6B86-41ED-A347-042CF5305876}" srcOrd="2" destOrd="0" presId="urn:microsoft.com/office/officeart/2008/layout/AlternatingHexagons"/>
    <dgm:cxn modelId="{99AFDDAA-3BAE-46F3-9E42-F10ECACEE90F}" type="presParOf" srcId="{78B39AA3-DA9D-4E00-A61E-0AD6B0A3CE7C}" destId="{51388FC4-AD40-4ECF-ABAA-B6525E90EC79}" srcOrd="3" destOrd="0" presId="urn:microsoft.com/office/officeart/2008/layout/AlternatingHexagons"/>
    <dgm:cxn modelId="{DD2FE54F-5D1B-4C2C-81D4-73C3793589FD}" type="presParOf" srcId="{78B39AA3-DA9D-4E00-A61E-0AD6B0A3CE7C}" destId="{4F1B7FF0-348A-4CA4-BA18-CDEE89E7F11C}" srcOrd="4" destOrd="0" presId="urn:microsoft.com/office/officeart/2008/layout/AlternatingHexagons"/>
    <dgm:cxn modelId="{5732B01A-7E83-4D27-91BB-CE1A6CEE3DFB}" type="presParOf" srcId="{8B7F7480-A39C-4DAA-8161-749BBB17CA00}" destId="{E31D5ADC-969E-4B21-8009-EFCE5BE29BAC}" srcOrd="3" destOrd="0" presId="urn:microsoft.com/office/officeart/2008/layout/AlternatingHexagons"/>
    <dgm:cxn modelId="{EE816D03-F342-4637-993E-1F0ECFD55F63}" type="presParOf" srcId="{8B7F7480-A39C-4DAA-8161-749BBB17CA00}" destId="{02E43DCC-ED5A-486F-B578-C44B77922022}" srcOrd="4" destOrd="0" presId="urn:microsoft.com/office/officeart/2008/layout/AlternatingHexagons"/>
    <dgm:cxn modelId="{6356810A-24BA-4F7D-A603-76A58CF4E546}" type="presParOf" srcId="{02E43DCC-ED5A-486F-B578-C44B77922022}" destId="{6392116E-8ADB-421C-86E4-762453749286}" srcOrd="0" destOrd="0" presId="urn:microsoft.com/office/officeart/2008/layout/AlternatingHexagons"/>
    <dgm:cxn modelId="{624F74C1-764B-40FA-85DC-1EDE49D75562}" type="presParOf" srcId="{02E43DCC-ED5A-486F-B578-C44B77922022}" destId="{DBD3823E-5508-4088-ACD2-3EB430112C03}" srcOrd="1" destOrd="0" presId="urn:microsoft.com/office/officeart/2008/layout/AlternatingHexagons"/>
    <dgm:cxn modelId="{B59E8CDD-BE9C-4433-9107-60D6E55C3871}" type="presParOf" srcId="{02E43DCC-ED5A-486F-B578-C44B77922022}" destId="{67F105A7-9898-4375-BEBB-DDB47272717B}" srcOrd="2" destOrd="0" presId="urn:microsoft.com/office/officeart/2008/layout/AlternatingHexagons"/>
    <dgm:cxn modelId="{4817F44E-EF7A-47E5-B17A-B1BED8424707}" type="presParOf" srcId="{02E43DCC-ED5A-486F-B578-C44B77922022}" destId="{3349BF4A-D86F-4659-911C-60128EA37D58}" srcOrd="3" destOrd="0" presId="urn:microsoft.com/office/officeart/2008/layout/AlternatingHexagons"/>
    <dgm:cxn modelId="{E040AB17-89D9-47D8-A3D8-C2B948036B02}" type="presParOf" srcId="{02E43DCC-ED5A-486F-B578-C44B77922022}" destId="{127B0A76-D81E-42D8-A868-49FE55CD59E3}" srcOrd="4" destOrd="0" presId="urn:microsoft.com/office/officeart/2008/layout/AlternatingHexagons"/>
    <dgm:cxn modelId="{35C6BDFC-519C-4F81-94DE-7C53C89EA21F}" type="presParOf" srcId="{8B7F7480-A39C-4DAA-8161-749BBB17CA00}" destId="{7C49BDE4-851C-40F7-B7BB-54F74AF338A5}" srcOrd="5" destOrd="0" presId="urn:microsoft.com/office/officeart/2008/layout/AlternatingHexagons"/>
    <dgm:cxn modelId="{E6475306-43EA-44DC-A063-26E6159B4D69}" type="presParOf" srcId="{8B7F7480-A39C-4DAA-8161-749BBB17CA00}" destId="{5B82C7CE-A27B-4212-A61A-41E68283CC57}" srcOrd="6" destOrd="0" presId="urn:microsoft.com/office/officeart/2008/layout/AlternatingHexagons"/>
    <dgm:cxn modelId="{CFBDB004-E075-4763-AD0F-EE65E2535A8D}" type="presParOf" srcId="{5B82C7CE-A27B-4212-A61A-41E68283CC57}" destId="{8008393C-4E42-4DF3-8C39-E63159DE6036}" srcOrd="0" destOrd="0" presId="urn:microsoft.com/office/officeart/2008/layout/AlternatingHexagons"/>
    <dgm:cxn modelId="{0805B814-E836-4169-B574-D4938E5A06BB}" type="presParOf" srcId="{5B82C7CE-A27B-4212-A61A-41E68283CC57}" destId="{10DEE015-DF7F-4C7C-9BD7-C8759E773E8D}" srcOrd="1" destOrd="0" presId="urn:microsoft.com/office/officeart/2008/layout/AlternatingHexagons"/>
    <dgm:cxn modelId="{A7A74256-06F9-4CEC-8065-C0EDB7D37B5A}" type="presParOf" srcId="{5B82C7CE-A27B-4212-A61A-41E68283CC57}" destId="{8D2BB180-B653-4F6D-AE43-64DA2BEAB40F}" srcOrd="2" destOrd="0" presId="urn:microsoft.com/office/officeart/2008/layout/AlternatingHexagons"/>
    <dgm:cxn modelId="{6E33D9CD-44C4-46DD-9764-CD4B4627EEBC}" type="presParOf" srcId="{5B82C7CE-A27B-4212-A61A-41E68283CC57}" destId="{73643FFC-6005-4784-8B46-3F888518FD94}" srcOrd="3" destOrd="0" presId="urn:microsoft.com/office/officeart/2008/layout/AlternatingHexagons"/>
    <dgm:cxn modelId="{FE6E2BE2-811B-4158-8D50-75BE4C85FE9B}" type="presParOf" srcId="{5B82C7CE-A27B-4212-A61A-41E68283CC57}" destId="{67C2746A-8DFA-422D-94F1-8DAE58D8AD6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DC5D94-1055-4A65-BBE6-06E34489169D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6834D-EB2E-4DA6-97B3-CC4C107F62CC}">
      <dgm:prSet phldrT="[Text]" custT="1"/>
      <dgm:spPr>
        <a:solidFill>
          <a:schemeClr val="accent3"/>
        </a:solidFill>
        <a:ln>
          <a:solidFill>
            <a:schemeClr val="bg1"/>
          </a:solidFill>
        </a:ln>
      </dgm:spPr>
      <dgm:t>
        <a:bodyPr/>
        <a:lstStyle/>
        <a:p>
          <a:endParaRPr lang="en-US" sz="1200" dirty="0">
            <a:latin typeface="Lato Black" pitchFamily="34" charset="0"/>
          </a:endParaRPr>
        </a:p>
      </dgm:t>
    </dgm:pt>
    <dgm:pt modelId="{41A7F203-56D1-4AFF-ADEB-D18EA338713C}" type="parTrans" cxnId="{D4B08B3D-8596-4495-8EA1-55D3380FAABF}">
      <dgm:prSet/>
      <dgm:spPr/>
      <dgm:t>
        <a:bodyPr/>
        <a:lstStyle/>
        <a:p>
          <a:endParaRPr lang="en-US"/>
        </a:p>
      </dgm:t>
    </dgm:pt>
    <dgm:pt modelId="{EAD59959-8FB9-4068-9864-A942DEF911F7}" type="sibTrans" cxnId="{D4B08B3D-8596-4495-8EA1-55D3380FAABF}">
      <dgm:prSet/>
      <dgm:spPr/>
      <dgm:t>
        <a:bodyPr/>
        <a:lstStyle/>
        <a:p>
          <a:endParaRPr lang="en-US"/>
        </a:p>
      </dgm:t>
    </dgm:pt>
    <dgm:pt modelId="{D2480606-8EED-4203-8168-9DBFE34A1E51}">
      <dgm:prSet phldrT="[Text]"/>
      <dgm:spPr/>
      <dgm:t>
        <a:bodyPr/>
        <a:lstStyle/>
        <a:p>
          <a:endParaRPr lang="en-US" dirty="0"/>
        </a:p>
      </dgm:t>
    </dgm:pt>
    <dgm:pt modelId="{2E634B8F-303E-45FD-A742-B2C7C620ADCF}" type="parTrans" cxnId="{33D1F26A-E633-40C5-B8E7-B54B4A0C4741}">
      <dgm:prSet/>
      <dgm:spPr/>
      <dgm:t>
        <a:bodyPr/>
        <a:lstStyle/>
        <a:p>
          <a:endParaRPr lang="en-US"/>
        </a:p>
      </dgm:t>
    </dgm:pt>
    <dgm:pt modelId="{B141CE44-1B83-45F6-B4E8-36D0E1279227}" type="sibTrans" cxnId="{33D1F26A-E633-40C5-B8E7-B54B4A0C4741}">
      <dgm:prSet/>
      <dgm:spPr/>
      <dgm:t>
        <a:bodyPr/>
        <a:lstStyle/>
        <a:p>
          <a:endParaRPr lang="en-US"/>
        </a:p>
      </dgm:t>
    </dgm:pt>
    <dgm:pt modelId="{935D9FA6-A344-4367-A294-F37253223B9F}">
      <dgm:prSet phldrT="[Text]"/>
      <dgm:spPr/>
      <dgm:t>
        <a:bodyPr/>
        <a:lstStyle/>
        <a:p>
          <a:endParaRPr lang="en-US" dirty="0"/>
        </a:p>
      </dgm:t>
    </dgm:pt>
    <dgm:pt modelId="{6793B6A5-675D-4562-8E2A-0444327FFBA3}" type="parTrans" cxnId="{B4814232-C932-427F-B82F-628088374B37}">
      <dgm:prSet/>
      <dgm:spPr/>
      <dgm:t>
        <a:bodyPr/>
        <a:lstStyle/>
        <a:p>
          <a:endParaRPr lang="en-US"/>
        </a:p>
      </dgm:t>
    </dgm:pt>
    <dgm:pt modelId="{29EEF3A8-D4C6-49AF-9704-BB2A20A9BEE0}" type="sibTrans" cxnId="{B4814232-C932-427F-B82F-628088374B37}">
      <dgm:prSet/>
      <dgm:spPr/>
      <dgm:t>
        <a:bodyPr/>
        <a:lstStyle/>
        <a:p>
          <a:endParaRPr lang="en-US"/>
        </a:p>
      </dgm:t>
    </dgm:pt>
    <dgm:pt modelId="{22327F94-D7F7-4583-8651-56FA8E685054}">
      <dgm:prSet phldrT="[Text]"/>
      <dgm:spPr/>
      <dgm:t>
        <a:bodyPr/>
        <a:lstStyle/>
        <a:p>
          <a:endParaRPr lang="en-US" dirty="0"/>
        </a:p>
      </dgm:t>
    </dgm:pt>
    <dgm:pt modelId="{8FE48B4B-DC01-448E-B1E4-484BB7BBCF99}" type="sibTrans" cxnId="{B7238B77-70F7-4C9C-BABF-544DC9D155CD}">
      <dgm:prSet/>
      <dgm:spPr/>
      <dgm:t>
        <a:bodyPr/>
        <a:lstStyle/>
        <a:p>
          <a:endParaRPr lang="en-US"/>
        </a:p>
      </dgm:t>
    </dgm:pt>
    <dgm:pt modelId="{705D60D0-497F-4294-977F-6F70C58CED12}" type="parTrans" cxnId="{B7238B77-70F7-4C9C-BABF-544DC9D155CD}">
      <dgm:prSet/>
      <dgm:spPr/>
      <dgm:t>
        <a:bodyPr/>
        <a:lstStyle/>
        <a:p>
          <a:endParaRPr lang="en-US"/>
        </a:p>
      </dgm:t>
    </dgm:pt>
    <dgm:pt modelId="{2640259A-10E4-4DFE-AF6F-53B5698F0647}" type="pres">
      <dgm:prSet presAssocID="{9CDC5D94-1055-4A65-BBE6-06E34489169D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F5640C68-2C3E-414B-B58F-B90AF1E213B9}" type="pres">
      <dgm:prSet presAssocID="{FFB6834D-EB2E-4DA6-97B3-CC4C107F62CC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fr-FR"/>
        </a:p>
      </dgm:t>
    </dgm:pt>
    <dgm:pt modelId="{E6F35B56-485D-4B49-AA42-1B2B99E5971C}" type="pres">
      <dgm:prSet presAssocID="{22327F94-D7F7-4583-8651-56FA8E685054}" presName="Accent" presStyleLbl="node1" presStyleIdx="1" presStyleCnt="2"/>
      <dgm:spPr>
        <a:solidFill>
          <a:schemeClr val="accent2"/>
        </a:solidFill>
      </dgm:spPr>
    </dgm:pt>
    <dgm:pt modelId="{4CB62AC6-C832-4F8E-B2B3-D3373DF466D7}" type="pres">
      <dgm:prSet presAssocID="{22327F94-D7F7-4583-8651-56FA8E685054}" presName="Image1" presStyleLbl="fgImgPlace1" presStyleIdx="0" presStyleCnt="3" custLinFactNeighborX="-1083" custLinFactNeighborY="10127"/>
      <dgm:spPr>
        <a:solidFill>
          <a:schemeClr val="bg2"/>
        </a:solidFill>
      </dgm:spPr>
    </dgm:pt>
    <dgm:pt modelId="{550D7A86-2FEF-4C3D-B908-FFE5E927D1EA}" type="pres">
      <dgm:prSet presAssocID="{22327F94-D7F7-4583-8651-56FA8E68505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6047D3-4541-41C2-B547-5AB49251196A}" type="pres">
      <dgm:prSet presAssocID="{D2480606-8EED-4203-8168-9DBFE34A1E51}" presName="Image2" presStyleCnt="0"/>
      <dgm:spPr/>
    </dgm:pt>
    <dgm:pt modelId="{BED8B8C5-6635-4E8F-AC9E-26795DF8370E}" type="pres">
      <dgm:prSet presAssocID="{D2480606-8EED-4203-8168-9DBFE34A1E51}" presName="Image" presStyleLbl="fgImgPlace1" presStyleIdx="1" presStyleCnt="3" custLinFactNeighborX="1276" custLinFactNeighborY="-118"/>
      <dgm:spPr>
        <a:solidFill>
          <a:schemeClr val="tx2"/>
        </a:solidFill>
        <a:ln>
          <a:solidFill>
            <a:schemeClr val="bg1"/>
          </a:solidFill>
        </a:ln>
      </dgm:spPr>
    </dgm:pt>
    <dgm:pt modelId="{91337672-B441-419B-88E8-FAE4D0808D8C}" type="pres">
      <dgm:prSet presAssocID="{D2480606-8EED-4203-8168-9DBFE34A1E51}" presName="Child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32DA12-94A7-4833-81EB-1A7C617B7183}" type="pres">
      <dgm:prSet presAssocID="{935D9FA6-A344-4367-A294-F37253223B9F}" presName="Image3" presStyleCnt="0"/>
      <dgm:spPr/>
    </dgm:pt>
    <dgm:pt modelId="{532E884F-4A4C-446B-A3D7-FD9B938F9ECF}" type="pres">
      <dgm:prSet presAssocID="{935D9FA6-A344-4367-A294-F37253223B9F}" presName="Image" presStyleLbl="fgImgPlace1" presStyleIdx="2" presStyleCnt="3" custScaleX="108260" custScaleY="107952" custLinFactNeighborX="343" custLinFactNeighborY="4364"/>
      <dgm:spPr>
        <a:solidFill>
          <a:schemeClr val="accent1"/>
        </a:solidFill>
        <a:ln>
          <a:solidFill>
            <a:schemeClr val="bg1"/>
          </a:solidFill>
        </a:ln>
      </dgm:spPr>
    </dgm:pt>
    <dgm:pt modelId="{FB0D4D50-6EDA-4E5F-B402-0E41B0A6A6AA}" type="pres">
      <dgm:prSet presAssocID="{935D9FA6-A344-4367-A294-F37253223B9F}" presName="Child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5CE7B8-15A2-456C-A150-B9858EA91401}" type="presOf" srcId="{FFB6834D-EB2E-4DA6-97B3-CC4C107F62CC}" destId="{F5640C68-2C3E-414B-B58F-B90AF1E213B9}" srcOrd="0" destOrd="0" presId="urn:microsoft.com/office/officeart/2011/layout/RadialPictureList"/>
    <dgm:cxn modelId="{33D1F26A-E633-40C5-B8E7-B54B4A0C4741}" srcId="{FFB6834D-EB2E-4DA6-97B3-CC4C107F62CC}" destId="{D2480606-8EED-4203-8168-9DBFE34A1E51}" srcOrd="1" destOrd="0" parTransId="{2E634B8F-303E-45FD-A742-B2C7C620ADCF}" sibTransId="{B141CE44-1B83-45F6-B4E8-36D0E1279227}"/>
    <dgm:cxn modelId="{F027D404-D305-4292-9E35-E4B9A68C5A4B}" type="presOf" srcId="{9CDC5D94-1055-4A65-BBE6-06E34489169D}" destId="{2640259A-10E4-4DFE-AF6F-53B5698F0647}" srcOrd="0" destOrd="0" presId="urn:microsoft.com/office/officeart/2011/layout/RadialPictureList"/>
    <dgm:cxn modelId="{46A98650-EA0B-4061-92F7-EAAD132994C8}" type="presOf" srcId="{D2480606-8EED-4203-8168-9DBFE34A1E51}" destId="{91337672-B441-419B-88E8-FAE4D0808D8C}" srcOrd="0" destOrd="0" presId="urn:microsoft.com/office/officeart/2011/layout/RadialPictureList"/>
    <dgm:cxn modelId="{B7238B77-70F7-4C9C-BABF-544DC9D155CD}" srcId="{FFB6834D-EB2E-4DA6-97B3-CC4C107F62CC}" destId="{22327F94-D7F7-4583-8651-56FA8E685054}" srcOrd="0" destOrd="0" parTransId="{705D60D0-497F-4294-977F-6F70C58CED12}" sibTransId="{8FE48B4B-DC01-448E-B1E4-484BB7BBCF99}"/>
    <dgm:cxn modelId="{B4814232-C932-427F-B82F-628088374B37}" srcId="{FFB6834D-EB2E-4DA6-97B3-CC4C107F62CC}" destId="{935D9FA6-A344-4367-A294-F37253223B9F}" srcOrd="2" destOrd="0" parTransId="{6793B6A5-675D-4562-8E2A-0444327FFBA3}" sibTransId="{29EEF3A8-D4C6-49AF-9704-BB2A20A9BEE0}"/>
    <dgm:cxn modelId="{B683774F-2612-4164-ADFE-A2159EBBFD04}" type="presOf" srcId="{935D9FA6-A344-4367-A294-F37253223B9F}" destId="{FB0D4D50-6EDA-4E5F-B402-0E41B0A6A6AA}" srcOrd="0" destOrd="0" presId="urn:microsoft.com/office/officeart/2011/layout/RadialPictureList"/>
    <dgm:cxn modelId="{D4B08B3D-8596-4495-8EA1-55D3380FAABF}" srcId="{9CDC5D94-1055-4A65-BBE6-06E34489169D}" destId="{FFB6834D-EB2E-4DA6-97B3-CC4C107F62CC}" srcOrd="0" destOrd="0" parTransId="{41A7F203-56D1-4AFF-ADEB-D18EA338713C}" sibTransId="{EAD59959-8FB9-4068-9864-A942DEF911F7}"/>
    <dgm:cxn modelId="{CDCABE85-A448-42EA-B0E7-CF1638B0A9A0}" type="presOf" srcId="{22327F94-D7F7-4583-8651-56FA8E685054}" destId="{550D7A86-2FEF-4C3D-B908-FFE5E927D1EA}" srcOrd="0" destOrd="0" presId="urn:microsoft.com/office/officeart/2011/layout/RadialPictureList"/>
    <dgm:cxn modelId="{51BF00F2-8463-44F0-9185-6430BB5ED60F}" type="presParOf" srcId="{2640259A-10E4-4DFE-AF6F-53B5698F0647}" destId="{F5640C68-2C3E-414B-B58F-B90AF1E213B9}" srcOrd="0" destOrd="0" presId="urn:microsoft.com/office/officeart/2011/layout/RadialPictureList"/>
    <dgm:cxn modelId="{87E646B0-7D22-49D4-BA93-5A7CD21F915E}" type="presParOf" srcId="{2640259A-10E4-4DFE-AF6F-53B5698F0647}" destId="{E6F35B56-485D-4B49-AA42-1B2B99E5971C}" srcOrd="1" destOrd="0" presId="urn:microsoft.com/office/officeart/2011/layout/RadialPictureList"/>
    <dgm:cxn modelId="{DE5DD2A0-BDA5-466A-82F1-3FC58476B718}" type="presParOf" srcId="{2640259A-10E4-4DFE-AF6F-53B5698F0647}" destId="{4CB62AC6-C832-4F8E-B2B3-D3373DF466D7}" srcOrd="2" destOrd="0" presId="urn:microsoft.com/office/officeart/2011/layout/RadialPictureList"/>
    <dgm:cxn modelId="{02FDFB26-3D9F-4655-AE1C-90341D46EE84}" type="presParOf" srcId="{2640259A-10E4-4DFE-AF6F-53B5698F0647}" destId="{550D7A86-2FEF-4C3D-B908-FFE5E927D1EA}" srcOrd="3" destOrd="0" presId="urn:microsoft.com/office/officeart/2011/layout/RadialPictureList"/>
    <dgm:cxn modelId="{629F3DF9-464E-4B90-9CAA-DB3CB62BE344}" type="presParOf" srcId="{2640259A-10E4-4DFE-AF6F-53B5698F0647}" destId="{DD6047D3-4541-41C2-B547-5AB49251196A}" srcOrd="4" destOrd="0" presId="urn:microsoft.com/office/officeart/2011/layout/RadialPictureList"/>
    <dgm:cxn modelId="{5BB449CD-2406-4F28-B4D1-D5C1FEEBC1A6}" type="presParOf" srcId="{DD6047D3-4541-41C2-B547-5AB49251196A}" destId="{BED8B8C5-6635-4E8F-AC9E-26795DF8370E}" srcOrd="0" destOrd="0" presId="urn:microsoft.com/office/officeart/2011/layout/RadialPictureList"/>
    <dgm:cxn modelId="{9C1E625E-0FBC-4B7C-ABE3-A6C545CD2CC4}" type="presParOf" srcId="{2640259A-10E4-4DFE-AF6F-53B5698F0647}" destId="{91337672-B441-419B-88E8-FAE4D0808D8C}" srcOrd="5" destOrd="0" presId="urn:microsoft.com/office/officeart/2011/layout/RadialPictureList"/>
    <dgm:cxn modelId="{7636CE57-AF1D-49AC-A910-456CC6CD6B29}" type="presParOf" srcId="{2640259A-10E4-4DFE-AF6F-53B5698F0647}" destId="{6832DA12-94A7-4833-81EB-1A7C617B7183}" srcOrd="6" destOrd="0" presId="urn:microsoft.com/office/officeart/2011/layout/RadialPictureList"/>
    <dgm:cxn modelId="{7042D6B2-7061-4E46-AC5D-D9474A8CE7D8}" type="presParOf" srcId="{6832DA12-94A7-4833-81EB-1A7C617B7183}" destId="{532E884F-4A4C-446B-A3D7-FD9B938F9ECF}" srcOrd="0" destOrd="0" presId="urn:microsoft.com/office/officeart/2011/layout/RadialPictureList"/>
    <dgm:cxn modelId="{CCEEE50D-86A6-4A02-B3B0-8D58B4D61083}" type="presParOf" srcId="{2640259A-10E4-4DFE-AF6F-53B5698F0647}" destId="{FB0D4D50-6EDA-4E5F-B402-0E41B0A6A6A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8C414-03CE-4525-94BE-A593E1560865}" type="doc">
      <dgm:prSet loTypeId="urn:microsoft.com/office/officeart/2005/8/layout/radial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77C3B2-42D4-4E7C-BB91-792DE5BD29A4}">
      <dgm:prSet phldrT="[Texte]"/>
      <dgm:spPr/>
      <dgm:t>
        <a:bodyPr/>
        <a:lstStyle/>
        <a:p>
          <a:r>
            <a:rPr lang="fr-FR" dirty="0" smtClean="0"/>
            <a:t>Microsoft Dynamics 365</a:t>
          </a:r>
          <a:endParaRPr lang="fr-FR" dirty="0"/>
        </a:p>
      </dgm:t>
    </dgm:pt>
    <dgm:pt modelId="{E6D669BB-C13C-4C35-8495-B2F93D32312A}" type="parTrans" cxnId="{14B199EB-07C8-412B-B8DE-A9EAA6223DD4}">
      <dgm:prSet/>
      <dgm:spPr/>
      <dgm:t>
        <a:bodyPr/>
        <a:lstStyle/>
        <a:p>
          <a:endParaRPr lang="fr-FR"/>
        </a:p>
      </dgm:t>
    </dgm:pt>
    <dgm:pt modelId="{B965D07F-ECC9-4FC9-A59E-93554962113A}" type="sibTrans" cxnId="{14B199EB-07C8-412B-B8DE-A9EAA6223DD4}">
      <dgm:prSet/>
      <dgm:spPr/>
      <dgm:t>
        <a:bodyPr/>
        <a:lstStyle/>
        <a:p>
          <a:endParaRPr lang="fr-FR"/>
        </a:p>
      </dgm:t>
    </dgm:pt>
    <dgm:pt modelId="{994CCAA6-C805-40E8-9635-C0B9BFCAC5D4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Gestion de maintenance assistée par ordinateur </a:t>
          </a:r>
          <a:endParaRPr lang="fr-FR" sz="1050" b="1" dirty="0"/>
        </a:p>
      </dgm:t>
    </dgm:pt>
    <dgm:pt modelId="{DE7B62DA-DDDC-4336-BAE9-83D3D0478AF5}" type="parTrans" cxnId="{B96DBCA0-31BF-4F86-A843-C3BE0EB5B373}">
      <dgm:prSet/>
      <dgm:spPr/>
      <dgm:t>
        <a:bodyPr/>
        <a:lstStyle/>
        <a:p>
          <a:endParaRPr lang="fr-FR"/>
        </a:p>
      </dgm:t>
    </dgm:pt>
    <dgm:pt modelId="{4839EC7A-D64A-4F72-A078-D60B412CFDD0}" type="sibTrans" cxnId="{B96DBCA0-31BF-4F86-A843-C3BE0EB5B373}">
      <dgm:prSet/>
      <dgm:spPr/>
      <dgm:t>
        <a:bodyPr/>
        <a:lstStyle/>
        <a:p>
          <a:endParaRPr lang="fr-FR"/>
        </a:p>
      </dgm:t>
    </dgm:pt>
    <dgm:pt modelId="{C0AAB834-5257-4DA9-A83B-F05DA580D8DF}">
      <dgm:prSet phldrT="[Texte]" custT="1"/>
      <dgm:spPr/>
      <dgm:t>
        <a:bodyPr/>
        <a:lstStyle/>
        <a:p>
          <a:r>
            <a:rPr lang="fr-FR" sz="1200" b="1" dirty="0" smtClean="0"/>
            <a:t>Contrôle de production</a:t>
          </a:r>
          <a:endParaRPr lang="fr-FR" sz="1200" b="1" dirty="0"/>
        </a:p>
      </dgm:t>
    </dgm:pt>
    <dgm:pt modelId="{9C50EB50-1343-4F1F-BC0B-26B691F9C4C6}" type="parTrans" cxnId="{D8D883D4-9F8C-4364-9214-5BA8A6FF1462}">
      <dgm:prSet/>
      <dgm:spPr/>
      <dgm:t>
        <a:bodyPr/>
        <a:lstStyle/>
        <a:p>
          <a:endParaRPr lang="fr-FR"/>
        </a:p>
      </dgm:t>
    </dgm:pt>
    <dgm:pt modelId="{E2ADBEC3-A113-44B3-8B4F-01C260FD840C}" type="sibTrans" cxnId="{D8D883D4-9F8C-4364-9214-5BA8A6FF1462}">
      <dgm:prSet/>
      <dgm:spPr/>
      <dgm:t>
        <a:bodyPr/>
        <a:lstStyle/>
        <a:p>
          <a:endParaRPr lang="fr-FR"/>
        </a:p>
      </dgm:t>
    </dgm:pt>
    <dgm:pt modelId="{C15E9886-4634-4A46-9CFA-B31CFEE5AF9B}">
      <dgm:prSet phldrT="[Texte]" custT="1"/>
      <dgm:spPr/>
      <dgm:t>
        <a:bodyPr/>
        <a:lstStyle/>
        <a:p>
          <a:r>
            <a:rPr lang="fr-FR" sz="1050" b="1" dirty="0" smtClean="0"/>
            <a:t>Comptabilité client</a:t>
          </a:r>
          <a:endParaRPr lang="fr-FR" sz="1050" b="1" dirty="0"/>
        </a:p>
      </dgm:t>
    </dgm:pt>
    <dgm:pt modelId="{12ACCF5D-D337-4318-978B-2A06CD5FA799}" type="parTrans" cxnId="{E71D7D50-BD40-4EFD-A2BA-A601AD8DCD36}">
      <dgm:prSet/>
      <dgm:spPr/>
      <dgm:t>
        <a:bodyPr/>
        <a:lstStyle/>
        <a:p>
          <a:endParaRPr lang="fr-FR"/>
        </a:p>
      </dgm:t>
    </dgm:pt>
    <dgm:pt modelId="{67748712-EFAF-4FA7-8E31-F7019B483187}" type="sibTrans" cxnId="{E71D7D50-BD40-4EFD-A2BA-A601AD8DCD36}">
      <dgm:prSet/>
      <dgm:spPr/>
      <dgm:t>
        <a:bodyPr/>
        <a:lstStyle/>
        <a:p>
          <a:endParaRPr lang="fr-FR"/>
        </a:p>
      </dgm:t>
    </dgm:pt>
    <dgm:pt modelId="{4ADC32EA-49D6-427E-A6AB-097CCBD7C6E4}">
      <dgm:prSet phldrT="[Texte]" custT="1"/>
      <dgm:spPr/>
      <dgm:t>
        <a:bodyPr/>
        <a:lstStyle/>
        <a:p>
          <a:r>
            <a:rPr lang="fr-FR" sz="1050" b="1" dirty="0" smtClean="0"/>
            <a:t>Comptabilité fournisseur</a:t>
          </a:r>
          <a:endParaRPr lang="fr-FR" sz="1050" b="1" dirty="0"/>
        </a:p>
      </dgm:t>
    </dgm:pt>
    <dgm:pt modelId="{8538A2E9-299C-41E5-ABD9-C38F64B36A0D}" type="parTrans" cxnId="{648BDBEB-89C2-455F-8F97-BFE1FFC41742}">
      <dgm:prSet/>
      <dgm:spPr/>
      <dgm:t>
        <a:bodyPr/>
        <a:lstStyle/>
        <a:p>
          <a:endParaRPr lang="fr-FR"/>
        </a:p>
      </dgm:t>
    </dgm:pt>
    <dgm:pt modelId="{81B72EB1-3806-41B3-B0E6-38E5D50A696C}" type="sibTrans" cxnId="{648BDBEB-89C2-455F-8F97-BFE1FFC41742}">
      <dgm:prSet/>
      <dgm:spPr/>
      <dgm:t>
        <a:bodyPr/>
        <a:lstStyle/>
        <a:p>
          <a:endParaRPr lang="fr-FR"/>
        </a:p>
      </dgm:t>
    </dgm:pt>
    <dgm:pt modelId="{DE1F5049-DFAC-44CF-B6DC-23A6D5BC5D68}">
      <dgm:prSet custT="1"/>
      <dgm:spPr/>
      <dgm:t>
        <a:bodyPr/>
        <a:lstStyle/>
        <a:p>
          <a:r>
            <a:rPr lang="fr-FR" sz="1200" b="1" dirty="0" smtClean="0"/>
            <a:t>Gestion des actifs</a:t>
          </a:r>
          <a:endParaRPr lang="fr-FR" sz="1200" b="1" dirty="0"/>
        </a:p>
      </dgm:t>
    </dgm:pt>
    <dgm:pt modelId="{DB1A5976-2091-4B89-886D-E8AD0295DEF3}" type="parTrans" cxnId="{321844F7-4A39-4483-AF73-89C10D144BA8}">
      <dgm:prSet/>
      <dgm:spPr/>
      <dgm:t>
        <a:bodyPr/>
        <a:lstStyle/>
        <a:p>
          <a:endParaRPr lang="fr-FR"/>
        </a:p>
      </dgm:t>
    </dgm:pt>
    <dgm:pt modelId="{4D83347F-7D96-4E79-A3F1-80A406CC517A}" type="sibTrans" cxnId="{321844F7-4A39-4483-AF73-89C10D144BA8}">
      <dgm:prSet/>
      <dgm:spPr/>
      <dgm:t>
        <a:bodyPr/>
        <a:lstStyle/>
        <a:p>
          <a:endParaRPr lang="fr-FR"/>
        </a:p>
      </dgm:t>
    </dgm:pt>
    <dgm:pt modelId="{2DC80247-0A01-4AC0-84D0-3103D414D94C}">
      <dgm:prSet custT="1"/>
      <dgm:spPr/>
      <dgm:t>
        <a:bodyPr/>
        <a:lstStyle/>
        <a:p>
          <a:r>
            <a:rPr lang="fr-FR" sz="1050" b="1" dirty="0" smtClean="0"/>
            <a:t>Gestion des informations sur les produits</a:t>
          </a:r>
          <a:endParaRPr lang="fr-FR" sz="1050" b="1" dirty="0"/>
        </a:p>
      </dgm:t>
    </dgm:pt>
    <dgm:pt modelId="{5BF8354B-01B6-4BA7-8C3C-24A4CBADA3C1}" type="parTrans" cxnId="{3159C14D-B9D6-4506-B90B-6E84CA1F6335}">
      <dgm:prSet/>
      <dgm:spPr/>
      <dgm:t>
        <a:bodyPr/>
        <a:lstStyle/>
        <a:p>
          <a:endParaRPr lang="fr-FR"/>
        </a:p>
      </dgm:t>
    </dgm:pt>
    <dgm:pt modelId="{0B9FEB4B-27CC-4588-B3A2-16DCDE3C4E8E}" type="sibTrans" cxnId="{3159C14D-B9D6-4506-B90B-6E84CA1F6335}">
      <dgm:prSet/>
      <dgm:spPr/>
      <dgm:t>
        <a:bodyPr/>
        <a:lstStyle/>
        <a:p>
          <a:endParaRPr lang="fr-FR"/>
        </a:p>
      </dgm:t>
    </dgm:pt>
    <dgm:pt modelId="{5F546E7C-27E3-4889-89B2-039DCF7DC929}">
      <dgm:prSet custT="1"/>
      <dgm:spPr/>
      <dgm:t>
        <a:bodyPr/>
        <a:lstStyle/>
        <a:p>
          <a:r>
            <a:rPr lang="fr-FR" sz="1200" b="1" dirty="0" smtClean="0"/>
            <a:t>Ressource humaine</a:t>
          </a:r>
          <a:endParaRPr lang="fr-FR" sz="1200" b="1" dirty="0"/>
        </a:p>
      </dgm:t>
    </dgm:pt>
    <dgm:pt modelId="{E407CBA2-AC8B-40EA-ABC8-7F0EEECE184A}" type="parTrans" cxnId="{E1D84243-0B5E-4BF7-ABA0-CFBAE5349D2C}">
      <dgm:prSet/>
      <dgm:spPr/>
      <dgm:t>
        <a:bodyPr/>
        <a:lstStyle/>
        <a:p>
          <a:endParaRPr lang="fr-FR"/>
        </a:p>
      </dgm:t>
    </dgm:pt>
    <dgm:pt modelId="{1BF7E658-C295-4961-BB51-DEF9E3284C02}" type="sibTrans" cxnId="{E1D84243-0B5E-4BF7-ABA0-CFBAE5349D2C}">
      <dgm:prSet/>
      <dgm:spPr/>
      <dgm:t>
        <a:bodyPr/>
        <a:lstStyle/>
        <a:p>
          <a:endParaRPr lang="fr-FR"/>
        </a:p>
      </dgm:t>
    </dgm:pt>
    <dgm:pt modelId="{919B618F-A8D2-4A29-A408-8537BAE62D92}">
      <dgm:prSet phldrT="[Texte]"/>
      <dgm:spPr/>
      <dgm:t>
        <a:bodyPr/>
        <a:lstStyle/>
        <a:p>
          <a:endParaRPr lang="fr-FR"/>
        </a:p>
      </dgm:t>
    </dgm:pt>
    <dgm:pt modelId="{B36D10C1-FF52-4F0B-AC9E-2FC1B33541D4}" type="parTrans" cxnId="{BFB2542A-30BD-4E6D-98A8-11DB0148C17A}">
      <dgm:prSet/>
      <dgm:spPr/>
      <dgm:t>
        <a:bodyPr/>
        <a:lstStyle/>
        <a:p>
          <a:endParaRPr lang="fr-FR"/>
        </a:p>
      </dgm:t>
    </dgm:pt>
    <dgm:pt modelId="{1410C641-BFC5-4EE6-8135-32B2ADE09086}" type="sibTrans" cxnId="{BFB2542A-30BD-4E6D-98A8-11DB0148C17A}">
      <dgm:prSet/>
      <dgm:spPr/>
      <dgm:t>
        <a:bodyPr/>
        <a:lstStyle/>
        <a:p>
          <a:endParaRPr lang="fr-FR"/>
        </a:p>
      </dgm:t>
    </dgm:pt>
    <dgm:pt modelId="{A234175F-97F2-42BD-B973-B121F53F181B}" type="pres">
      <dgm:prSet presAssocID="{2C98C414-03CE-4525-94BE-A593E156086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804380F-2D99-4416-AD38-F41EE998E6B2}" type="pres">
      <dgm:prSet presAssocID="{8277C3B2-42D4-4E7C-BB91-792DE5BD29A4}" presName="centerShape" presStyleLbl="node0" presStyleIdx="0" presStyleCnt="1"/>
      <dgm:spPr/>
      <dgm:t>
        <a:bodyPr/>
        <a:lstStyle/>
        <a:p>
          <a:endParaRPr lang="fr-FR"/>
        </a:p>
      </dgm:t>
    </dgm:pt>
    <dgm:pt modelId="{7C14DD86-522C-4535-B0A6-772130E10A7C}" type="pres">
      <dgm:prSet presAssocID="{DE7B62DA-DDDC-4336-BAE9-83D3D0478AF5}" presName="Name9" presStyleLbl="parChTrans1D2" presStyleIdx="0" presStyleCnt="7"/>
      <dgm:spPr/>
      <dgm:t>
        <a:bodyPr/>
        <a:lstStyle/>
        <a:p>
          <a:endParaRPr lang="fr-FR"/>
        </a:p>
      </dgm:t>
    </dgm:pt>
    <dgm:pt modelId="{7ED00958-D7A3-44D6-99A1-FCBD3B1C93A3}" type="pres">
      <dgm:prSet presAssocID="{DE7B62DA-DDDC-4336-BAE9-83D3D0478AF5}" presName="connTx" presStyleLbl="parChTrans1D2" presStyleIdx="0" presStyleCnt="7"/>
      <dgm:spPr/>
      <dgm:t>
        <a:bodyPr/>
        <a:lstStyle/>
        <a:p>
          <a:endParaRPr lang="fr-FR"/>
        </a:p>
      </dgm:t>
    </dgm:pt>
    <dgm:pt modelId="{20A8DEB2-251C-4660-9A9A-68876F5BBCF3}" type="pres">
      <dgm:prSet presAssocID="{994CCAA6-C805-40E8-9635-C0B9BFCAC5D4}" presName="node" presStyleLbl="node1" presStyleIdx="0" presStyleCnt="7" custRadScaleRad="1001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1AC12B6-5597-4F63-B22E-A758BFBC67A9}" type="pres">
      <dgm:prSet presAssocID="{DB1A5976-2091-4B89-886D-E8AD0295DEF3}" presName="Name9" presStyleLbl="parChTrans1D2" presStyleIdx="1" presStyleCnt="7"/>
      <dgm:spPr/>
      <dgm:t>
        <a:bodyPr/>
        <a:lstStyle/>
        <a:p>
          <a:endParaRPr lang="fr-FR"/>
        </a:p>
      </dgm:t>
    </dgm:pt>
    <dgm:pt modelId="{66D079AA-649E-447F-86F5-93FD11CE9AC7}" type="pres">
      <dgm:prSet presAssocID="{DB1A5976-2091-4B89-886D-E8AD0295DEF3}" presName="connTx" presStyleLbl="parChTrans1D2" presStyleIdx="1" presStyleCnt="7"/>
      <dgm:spPr/>
      <dgm:t>
        <a:bodyPr/>
        <a:lstStyle/>
        <a:p>
          <a:endParaRPr lang="fr-FR"/>
        </a:p>
      </dgm:t>
    </dgm:pt>
    <dgm:pt modelId="{BDD83175-B058-401F-B8E3-00A28BF071FC}" type="pres">
      <dgm:prSet presAssocID="{DE1F5049-DFAC-44CF-B6DC-23A6D5BC5D6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C04120-B55D-4A75-B5B5-3A698FC737A8}" type="pres">
      <dgm:prSet presAssocID="{5BF8354B-01B6-4BA7-8C3C-24A4CBADA3C1}" presName="Name9" presStyleLbl="parChTrans1D2" presStyleIdx="2" presStyleCnt="7"/>
      <dgm:spPr/>
      <dgm:t>
        <a:bodyPr/>
        <a:lstStyle/>
        <a:p>
          <a:endParaRPr lang="fr-FR"/>
        </a:p>
      </dgm:t>
    </dgm:pt>
    <dgm:pt modelId="{3DEFCF49-0FFC-4FF2-80D0-A54958603A12}" type="pres">
      <dgm:prSet presAssocID="{5BF8354B-01B6-4BA7-8C3C-24A4CBADA3C1}" presName="connTx" presStyleLbl="parChTrans1D2" presStyleIdx="2" presStyleCnt="7"/>
      <dgm:spPr/>
      <dgm:t>
        <a:bodyPr/>
        <a:lstStyle/>
        <a:p>
          <a:endParaRPr lang="fr-FR"/>
        </a:p>
      </dgm:t>
    </dgm:pt>
    <dgm:pt modelId="{585EB0B8-9A2D-4B84-B17A-B1BFDA817ED6}" type="pres">
      <dgm:prSet presAssocID="{2DC80247-0A01-4AC0-84D0-3103D414D94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181199-28BE-42B9-8710-1769365D6F66}" type="pres">
      <dgm:prSet presAssocID="{E407CBA2-AC8B-40EA-ABC8-7F0EEECE184A}" presName="Name9" presStyleLbl="parChTrans1D2" presStyleIdx="3" presStyleCnt="7"/>
      <dgm:spPr/>
      <dgm:t>
        <a:bodyPr/>
        <a:lstStyle/>
        <a:p>
          <a:endParaRPr lang="fr-FR"/>
        </a:p>
      </dgm:t>
    </dgm:pt>
    <dgm:pt modelId="{46A95328-7AB6-42A3-94A1-D3AC9308BEF8}" type="pres">
      <dgm:prSet presAssocID="{E407CBA2-AC8B-40EA-ABC8-7F0EEECE184A}" presName="connTx" presStyleLbl="parChTrans1D2" presStyleIdx="3" presStyleCnt="7"/>
      <dgm:spPr/>
      <dgm:t>
        <a:bodyPr/>
        <a:lstStyle/>
        <a:p>
          <a:endParaRPr lang="fr-FR"/>
        </a:p>
      </dgm:t>
    </dgm:pt>
    <dgm:pt modelId="{3AA6E0A6-4C56-410F-907D-F0C8DB704954}" type="pres">
      <dgm:prSet presAssocID="{5F546E7C-27E3-4889-89B2-039DCF7DC929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E82906-E4EF-4FF5-83B6-22A3CA9BDFE6}" type="pres">
      <dgm:prSet presAssocID="{9C50EB50-1343-4F1F-BC0B-26B691F9C4C6}" presName="Name9" presStyleLbl="parChTrans1D2" presStyleIdx="4" presStyleCnt="7"/>
      <dgm:spPr/>
      <dgm:t>
        <a:bodyPr/>
        <a:lstStyle/>
        <a:p>
          <a:endParaRPr lang="fr-FR"/>
        </a:p>
      </dgm:t>
    </dgm:pt>
    <dgm:pt modelId="{DEF9CBC3-99E1-4F4E-B0DF-39E4547E47C6}" type="pres">
      <dgm:prSet presAssocID="{9C50EB50-1343-4F1F-BC0B-26B691F9C4C6}" presName="connTx" presStyleLbl="parChTrans1D2" presStyleIdx="4" presStyleCnt="7"/>
      <dgm:spPr/>
      <dgm:t>
        <a:bodyPr/>
        <a:lstStyle/>
        <a:p>
          <a:endParaRPr lang="fr-FR"/>
        </a:p>
      </dgm:t>
    </dgm:pt>
    <dgm:pt modelId="{074D563B-FEA7-4B17-A7D7-BF97DC9BDD5A}" type="pres">
      <dgm:prSet presAssocID="{C0AAB834-5257-4DA9-A83B-F05DA580D8D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D7C6C1-E332-49D8-80F6-337729C47AAF}" type="pres">
      <dgm:prSet presAssocID="{12ACCF5D-D337-4318-978B-2A06CD5FA799}" presName="Name9" presStyleLbl="parChTrans1D2" presStyleIdx="5" presStyleCnt="7"/>
      <dgm:spPr/>
      <dgm:t>
        <a:bodyPr/>
        <a:lstStyle/>
        <a:p>
          <a:endParaRPr lang="fr-FR"/>
        </a:p>
      </dgm:t>
    </dgm:pt>
    <dgm:pt modelId="{2E49BCA9-DEEF-4721-B52B-47D81A2CD390}" type="pres">
      <dgm:prSet presAssocID="{12ACCF5D-D337-4318-978B-2A06CD5FA799}" presName="connTx" presStyleLbl="parChTrans1D2" presStyleIdx="5" presStyleCnt="7"/>
      <dgm:spPr/>
      <dgm:t>
        <a:bodyPr/>
        <a:lstStyle/>
        <a:p>
          <a:endParaRPr lang="fr-FR"/>
        </a:p>
      </dgm:t>
    </dgm:pt>
    <dgm:pt modelId="{8BB5C42C-AE09-4AF9-83F7-40AD585836E8}" type="pres">
      <dgm:prSet presAssocID="{C15E9886-4634-4A46-9CFA-B31CFEE5AF9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FCC1569-2486-4838-8984-87575D1AF640}" type="pres">
      <dgm:prSet presAssocID="{8538A2E9-299C-41E5-ABD9-C38F64B36A0D}" presName="Name9" presStyleLbl="parChTrans1D2" presStyleIdx="6" presStyleCnt="7"/>
      <dgm:spPr/>
      <dgm:t>
        <a:bodyPr/>
        <a:lstStyle/>
        <a:p>
          <a:endParaRPr lang="fr-FR"/>
        </a:p>
      </dgm:t>
    </dgm:pt>
    <dgm:pt modelId="{D2CA877E-600B-4411-8EA4-0E8A1C8781D8}" type="pres">
      <dgm:prSet presAssocID="{8538A2E9-299C-41E5-ABD9-C38F64B36A0D}" presName="connTx" presStyleLbl="parChTrans1D2" presStyleIdx="6" presStyleCnt="7"/>
      <dgm:spPr/>
      <dgm:t>
        <a:bodyPr/>
        <a:lstStyle/>
        <a:p>
          <a:endParaRPr lang="fr-FR"/>
        </a:p>
      </dgm:t>
    </dgm:pt>
    <dgm:pt modelId="{9BEF10AF-C4BD-4E08-A1CD-C050B3C223D9}" type="pres">
      <dgm:prSet presAssocID="{4ADC32EA-49D6-427E-A6AB-097CCBD7C6E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C987802-059A-44C4-81AE-798A01372B7F}" type="presOf" srcId="{DE7B62DA-DDDC-4336-BAE9-83D3D0478AF5}" destId="{7C14DD86-522C-4535-B0A6-772130E10A7C}" srcOrd="0" destOrd="0" presId="urn:microsoft.com/office/officeart/2005/8/layout/radial1"/>
    <dgm:cxn modelId="{94376381-3626-4135-AEDD-B3F87E6DB2E5}" type="presOf" srcId="{5BF8354B-01B6-4BA7-8C3C-24A4CBADA3C1}" destId="{3DEFCF49-0FFC-4FF2-80D0-A54958603A12}" srcOrd="1" destOrd="0" presId="urn:microsoft.com/office/officeart/2005/8/layout/radial1"/>
    <dgm:cxn modelId="{E96E11C1-85D2-42FE-9600-0EE91AB089E1}" type="presOf" srcId="{2C98C414-03CE-4525-94BE-A593E1560865}" destId="{A234175F-97F2-42BD-B973-B121F53F181B}" srcOrd="0" destOrd="0" presId="urn:microsoft.com/office/officeart/2005/8/layout/radial1"/>
    <dgm:cxn modelId="{BFB2542A-30BD-4E6D-98A8-11DB0148C17A}" srcId="{2C98C414-03CE-4525-94BE-A593E1560865}" destId="{919B618F-A8D2-4A29-A408-8537BAE62D92}" srcOrd="1" destOrd="0" parTransId="{B36D10C1-FF52-4F0B-AC9E-2FC1B33541D4}" sibTransId="{1410C641-BFC5-4EE6-8135-32B2ADE09086}"/>
    <dgm:cxn modelId="{A9C25825-4936-40B4-A2DD-81191C2C8BA0}" type="presOf" srcId="{9C50EB50-1343-4F1F-BC0B-26B691F9C4C6}" destId="{28E82906-E4EF-4FF5-83B6-22A3CA9BDFE6}" srcOrd="0" destOrd="0" presId="urn:microsoft.com/office/officeart/2005/8/layout/radial1"/>
    <dgm:cxn modelId="{6BD089D2-DF34-41CC-A085-8EBA5C3A5225}" type="presOf" srcId="{4ADC32EA-49D6-427E-A6AB-097CCBD7C6E4}" destId="{9BEF10AF-C4BD-4E08-A1CD-C050B3C223D9}" srcOrd="0" destOrd="0" presId="urn:microsoft.com/office/officeart/2005/8/layout/radial1"/>
    <dgm:cxn modelId="{A61A2ADB-37AE-4CA2-AC47-4D6D3FFBB2E4}" type="presOf" srcId="{C0AAB834-5257-4DA9-A83B-F05DA580D8DF}" destId="{074D563B-FEA7-4B17-A7D7-BF97DC9BDD5A}" srcOrd="0" destOrd="0" presId="urn:microsoft.com/office/officeart/2005/8/layout/radial1"/>
    <dgm:cxn modelId="{A3CC3B7D-94C6-4CDC-99FA-998E68A0C644}" type="presOf" srcId="{DE7B62DA-DDDC-4336-BAE9-83D3D0478AF5}" destId="{7ED00958-D7A3-44D6-99A1-FCBD3B1C93A3}" srcOrd="1" destOrd="0" presId="urn:microsoft.com/office/officeart/2005/8/layout/radial1"/>
    <dgm:cxn modelId="{95D10B06-7494-4C90-BEFC-88B4EAD413CF}" type="presOf" srcId="{12ACCF5D-D337-4318-978B-2A06CD5FA799}" destId="{2E49BCA9-DEEF-4721-B52B-47D81A2CD390}" srcOrd="1" destOrd="0" presId="urn:microsoft.com/office/officeart/2005/8/layout/radial1"/>
    <dgm:cxn modelId="{EA30DF08-2767-422E-A97F-6DC13296F8DE}" type="presOf" srcId="{12ACCF5D-D337-4318-978B-2A06CD5FA799}" destId="{DDD7C6C1-E332-49D8-80F6-337729C47AAF}" srcOrd="0" destOrd="0" presId="urn:microsoft.com/office/officeart/2005/8/layout/radial1"/>
    <dgm:cxn modelId="{D734BBEB-F2CC-4569-9E8B-6DD67D843A89}" type="presOf" srcId="{DE1F5049-DFAC-44CF-B6DC-23A6D5BC5D68}" destId="{BDD83175-B058-401F-B8E3-00A28BF071FC}" srcOrd="0" destOrd="0" presId="urn:microsoft.com/office/officeart/2005/8/layout/radial1"/>
    <dgm:cxn modelId="{21886E95-D873-4A23-BA16-DF8431A27DE4}" type="presOf" srcId="{E407CBA2-AC8B-40EA-ABC8-7F0EEECE184A}" destId="{46A95328-7AB6-42A3-94A1-D3AC9308BEF8}" srcOrd="1" destOrd="0" presId="urn:microsoft.com/office/officeart/2005/8/layout/radial1"/>
    <dgm:cxn modelId="{8A8544D0-69BE-49CC-9342-7C734EAE0197}" type="presOf" srcId="{5F546E7C-27E3-4889-89B2-039DCF7DC929}" destId="{3AA6E0A6-4C56-410F-907D-F0C8DB704954}" srcOrd="0" destOrd="0" presId="urn:microsoft.com/office/officeart/2005/8/layout/radial1"/>
    <dgm:cxn modelId="{28F02207-5F85-4990-9364-CB44F374BF05}" type="presOf" srcId="{C15E9886-4634-4A46-9CFA-B31CFEE5AF9B}" destId="{8BB5C42C-AE09-4AF9-83F7-40AD585836E8}" srcOrd="0" destOrd="0" presId="urn:microsoft.com/office/officeart/2005/8/layout/radial1"/>
    <dgm:cxn modelId="{648BDBEB-89C2-455F-8F97-BFE1FFC41742}" srcId="{8277C3B2-42D4-4E7C-BB91-792DE5BD29A4}" destId="{4ADC32EA-49D6-427E-A6AB-097CCBD7C6E4}" srcOrd="6" destOrd="0" parTransId="{8538A2E9-299C-41E5-ABD9-C38F64B36A0D}" sibTransId="{81B72EB1-3806-41B3-B0E6-38E5D50A696C}"/>
    <dgm:cxn modelId="{321844F7-4A39-4483-AF73-89C10D144BA8}" srcId="{8277C3B2-42D4-4E7C-BB91-792DE5BD29A4}" destId="{DE1F5049-DFAC-44CF-B6DC-23A6D5BC5D68}" srcOrd="1" destOrd="0" parTransId="{DB1A5976-2091-4B89-886D-E8AD0295DEF3}" sibTransId="{4D83347F-7D96-4E79-A3F1-80A406CC517A}"/>
    <dgm:cxn modelId="{DA9F408D-5A4F-416D-817C-A8C44D349AC5}" type="presOf" srcId="{E407CBA2-AC8B-40EA-ABC8-7F0EEECE184A}" destId="{E8181199-28BE-42B9-8710-1769365D6F66}" srcOrd="0" destOrd="0" presId="urn:microsoft.com/office/officeart/2005/8/layout/radial1"/>
    <dgm:cxn modelId="{2B27B00E-E613-4531-98DC-F7E89104E262}" type="presOf" srcId="{2DC80247-0A01-4AC0-84D0-3103D414D94C}" destId="{585EB0B8-9A2D-4B84-B17A-B1BFDA817ED6}" srcOrd="0" destOrd="0" presId="urn:microsoft.com/office/officeart/2005/8/layout/radial1"/>
    <dgm:cxn modelId="{C6689F0A-E0A7-41D9-9CCD-B3865F01848A}" type="presOf" srcId="{DB1A5976-2091-4B89-886D-E8AD0295DEF3}" destId="{66D079AA-649E-447F-86F5-93FD11CE9AC7}" srcOrd="1" destOrd="0" presId="urn:microsoft.com/office/officeart/2005/8/layout/radial1"/>
    <dgm:cxn modelId="{F6EB4D50-234E-4CDA-8FDF-182107BC5CFC}" type="presOf" srcId="{5BF8354B-01B6-4BA7-8C3C-24A4CBADA3C1}" destId="{12C04120-B55D-4A75-B5B5-3A698FC737A8}" srcOrd="0" destOrd="0" presId="urn:microsoft.com/office/officeart/2005/8/layout/radial1"/>
    <dgm:cxn modelId="{26845952-7F95-4249-B6C0-912C0CE79038}" type="presOf" srcId="{9C50EB50-1343-4F1F-BC0B-26B691F9C4C6}" destId="{DEF9CBC3-99E1-4F4E-B0DF-39E4547E47C6}" srcOrd="1" destOrd="0" presId="urn:microsoft.com/office/officeart/2005/8/layout/radial1"/>
    <dgm:cxn modelId="{E71D7D50-BD40-4EFD-A2BA-A601AD8DCD36}" srcId="{8277C3B2-42D4-4E7C-BB91-792DE5BD29A4}" destId="{C15E9886-4634-4A46-9CFA-B31CFEE5AF9B}" srcOrd="5" destOrd="0" parTransId="{12ACCF5D-D337-4318-978B-2A06CD5FA799}" sibTransId="{67748712-EFAF-4FA7-8E31-F7019B483187}"/>
    <dgm:cxn modelId="{3159C14D-B9D6-4506-B90B-6E84CA1F6335}" srcId="{8277C3B2-42D4-4E7C-BB91-792DE5BD29A4}" destId="{2DC80247-0A01-4AC0-84D0-3103D414D94C}" srcOrd="2" destOrd="0" parTransId="{5BF8354B-01B6-4BA7-8C3C-24A4CBADA3C1}" sibTransId="{0B9FEB4B-27CC-4588-B3A2-16DCDE3C4E8E}"/>
    <dgm:cxn modelId="{14B199EB-07C8-412B-B8DE-A9EAA6223DD4}" srcId="{2C98C414-03CE-4525-94BE-A593E1560865}" destId="{8277C3B2-42D4-4E7C-BB91-792DE5BD29A4}" srcOrd="0" destOrd="0" parTransId="{E6D669BB-C13C-4C35-8495-B2F93D32312A}" sibTransId="{B965D07F-ECC9-4FC9-A59E-93554962113A}"/>
    <dgm:cxn modelId="{16CDA676-EB2D-4B57-BBF1-2316939706DE}" type="presOf" srcId="{994CCAA6-C805-40E8-9635-C0B9BFCAC5D4}" destId="{20A8DEB2-251C-4660-9A9A-68876F5BBCF3}" srcOrd="0" destOrd="0" presId="urn:microsoft.com/office/officeart/2005/8/layout/radial1"/>
    <dgm:cxn modelId="{DE1E7B33-C238-4D1A-B6B0-153B9D9923BE}" type="presOf" srcId="{DB1A5976-2091-4B89-886D-E8AD0295DEF3}" destId="{01AC12B6-5597-4F63-B22E-A758BFBC67A9}" srcOrd="0" destOrd="0" presId="urn:microsoft.com/office/officeart/2005/8/layout/radial1"/>
    <dgm:cxn modelId="{EBBA2148-601D-484C-96B7-DF00F784C847}" type="presOf" srcId="{8538A2E9-299C-41E5-ABD9-C38F64B36A0D}" destId="{3FCC1569-2486-4838-8984-87575D1AF640}" srcOrd="0" destOrd="0" presId="urn:microsoft.com/office/officeart/2005/8/layout/radial1"/>
    <dgm:cxn modelId="{B96DBCA0-31BF-4F86-A843-C3BE0EB5B373}" srcId="{8277C3B2-42D4-4E7C-BB91-792DE5BD29A4}" destId="{994CCAA6-C805-40E8-9635-C0B9BFCAC5D4}" srcOrd="0" destOrd="0" parTransId="{DE7B62DA-DDDC-4336-BAE9-83D3D0478AF5}" sibTransId="{4839EC7A-D64A-4F72-A078-D60B412CFDD0}"/>
    <dgm:cxn modelId="{E1D84243-0B5E-4BF7-ABA0-CFBAE5349D2C}" srcId="{8277C3B2-42D4-4E7C-BB91-792DE5BD29A4}" destId="{5F546E7C-27E3-4889-89B2-039DCF7DC929}" srcOrd="3" destOrd="0" parTransId="{E407CBA2-AC8B-40EA-ABC8-7F0EEECE184A}" sibTransId="{1BF7E658-C295-4961-BB51-DEF9E3284C02}"/>
    <dgm:cxn modelId="{D8D883D4-9F8C-4364-9214-5BA8A6FF1462}" srcId="{8277C3B2-42D4-4E7C-BB91-792DE5BD29A4}" destId="{C0AAB834-5257-4DA9-A83B-F05DA580D8DF}" srcOrd="4" destOrd="0" parTransId="{9C50EB50-1343-4F1F-BC0B-26B691F9C4C6}" sibTransId="{E2ADBEC3-A113-44B3-8B4F-01C260FD840C}"/>
    <dgm:cxn modelId="{0529DDA3-98DC-44BB-9560-E975BDFD5D6D}" type="presOf" srcId="{8538A2E9-299C-41E5-ABD9-C38F64B36A0D}" destId="{D2CA877E-600B-4411-8EA4-0E8A1C8781D8}" srcOrd="1" destOrd="0" presId="urn:microsoft.com/office/officeart/2005/8/layout/radial1"/>
    <dgm:cxn modelId="{A5957004-4C35-441C-A8EB-7D10CE290B91}" type="presOf" srcId="{8277C3B2-42D4-4E7C-BB91-792DE5BD29A4}" destId="{8804380F-2D99-4416-AD38-F41EE998E6B2}" srcOrd="0" destOrd="0" presId="urn:microsoft.com/office/officeart/2005/8/layout/radial1"/>
    <dgm:cxn modelId="{BB7E32A2-1119-44DB-904A-6387A74283F6}" type="presParOf" srcId="{A234175F-97F2-42BD-B973-B121F53F181B}" destId="{8804380F-2D99-4416-AD38-F41EE998E6B2}" srcOrd="0" destOrd="0" presId="urn:microsoft.com/office/officeart/2005/8/layout/radial1"/>
    <dgm:cxn modelId="{EE4715BF-90D5-44AB-B4C1-F53976D28BD7}" type="presParOf" srcId="{A234175F-97F2-42BD-B973-B121F53F181B}" destId="{7C14DD86-522C-4535-B0A6-772130E10A7C}" srcOrd="1" destOrd="0" presId="urn:microsoft.com/office/officeart/2005/8/layout/radial1"/>
    <dgm:cxn modelId="{43EEDEDB-EDB2-4210-8479-DFA9944A9066}" type="presParOf" srcId="{7C14DD86-522C-4535-B0A6-772130E10A7C}" destId="{7ED00958-D7A3-44D6-99A1-FCBD3B1C93A3}" srcOrd="0" destOrd="0" presId="urn:microsoft.com/office/officeart/2005/8/layout/radial1"/>
    <dgm:cxn modelId="{49E5D61C-2B2A-4867-9DFA-81B2307BF97D}" type="presParOf" srcId="{A234175F-97F2-42BD-B973-B121F53F181B}" destId="{20A8DEB2-251C-4660-9A9A-68876F5BBCF3}" srcOrd="2" destOrd="0" presId="urn:microsoft.com/office/officeart/2005/8/layout/radial1"/>
    <dgm:cxn modelId="{968DD51B-CE6F-462D-8870-CB9D950072CB}" type="presParOf" srcId="{A234175F-97F2-42BD-B973-B121F53F181B}" destId="{01AC12B6-5597-4F63-B22E-A758BFBC67A9}" srcOrd="3" destOrd="0" presId="urn:microsoft.com/office/officeart/2005/8/layout/radial1"/>
    <dgm:cxn modelId="{2933B2EF-46E1-4601-8117-C56C8FB7CB95}" type="presParOf" srcId="{01AC12B6-5597-4F63-B22E-A758BFBC67A9}" destId="{66D079AA-649E-447F-86F5-93FD11CE9AC7}" srcOrd="0" destOrd="0" presId="urn:microsoft.com/office/officeart/2005/8/layout/radial1"/>
    <dgm:cxn modelId="{4A9E737F-8E5F-4029-B153-63030065FCD3}" type="presParOf" srcId="{A234175F-97F2-42BD-B973-B121F53F181B}" destId="{BDD83175-B058-401F-B8E3-00A28BF071FC}" srcOrd="4" destOrd="0" presId="urn:microsoft.com/office/officeart/2005/8/layout/radial1"/>
    <dgm:cxn modelId="{63AFB352-690D-4026-BC0A-B89FA9C758F1}" type="presParOf" srcId="{A234175F-97F2-42BD-B973-B121F53F181B}" destId="{12C04120-B55D-4A75-B5B5-3A698FC737A8}" srcOrd="5" destOrd="0" presId="urn:microsoft.com/office/officeart/2005/8/layout/radial1"/>
    <dgm:cxn modelId="{B19DC3F4-6DB8-4A34-AC6B-4F54C3B019E8}" type="presParOf" srcId="{12C04120-B55D-4A75-B5B5-3A698FC737A8}" destId="{3DEFCF49-0FFC-4FF2-80D0-A54958603A12}" srcOrd="0" destOrd="0" presId="urn:microsoft.com/office/officeart/2005/8/layout/radial1"/>
    <dgm:cxn modelId="{2C749A26-4FC3-4689-9E9F-5902A252D0D3}" type="presParOf" srcId="{A234175F-97F2-42BD-B973-B121F53F181B}" destId="{585EB0B8-9A2D-4B84-B17A-B1BFDA817ED6}" srcOrd="6" destOrd="0" presId="urn:microsoft.com/office/officeart/2005/8/layout/radial1"/>
    <dgm:cxn modelId="{84AC6E71-05DA-41BE-B242-520DF82EBDC4}" type="presParOf" srcId="{A234175F-97F2-42BD-B973-B121F53F181B}" destId="{E8181199-28BE-42B9-8710-1769365D6F66}" srcOrd="7" destOrd="0" presId="urn:microsoft.com/office/officeart/2005/8/layout/radial1"/>
    <dgm:cxn modelId="{116FB31F-4CEA-4EBE-A0C1-355C1EA056FD}" type="presParOf" srcId="{E8181199-28BE-42B9-8710-1769365D6F66}" destId="{46A95328-7AB6-42A3-94A1-D3AC9308BEF8}" srcOrd="0" destOrd="0" presId="urn:microsoft.com/office/officeart/2005/8/layout/radial1"/>
    <dgm:cxn modelId="{F5E53487-101C-4ACA-89CA-ECA03053C3F5}" type="presParOf" srcId="{A234175F-97F2-42BD-B973-B121F53F181B}" destId="{3AA6E0A6-4C56-410F-907D-F0C8DB704954}" srcOrd="8" destOrd="0" presId="urn:microsoft.com/office/officeart/2005/8/layout/radial1"/>
    <dgm:cxn modelId="{E393345D-EEEE-4EE6-B85D-85D2D7B03633}" type="presParOf" srcId="{A234175F-97F2-42BD-B973-B121F53F181B}" destId="{28E82906-E4EF-4FF5-83B6-22A3CA9BDFE6}" srcOrd="9" destOrd="0" presId="urn:microsoft.com/office/officeart/2005/8/layout/radial1"/>
    <dgm:cxn modelId="{5C98D56C-3B27-4376-854A-8B25CB09A1B4}" type="presParOf" srcId="{28E82906-E4EF-4FF5-83B6-22A3CA9BDFE6}" destId="{DEF9CBC3-99E1-4F4E-B0DF-39E4547E47C6}" srcOrd="0" destOrd="0" presId="urn:microsoft.com/office/officeart/2005/8/layout/radial1"/>
    <dgm:cxn modelId="{4649F103-EAFF-4EAE-B1E2-72FFC679A1E5}" type="presParOf" srcId="{A234175F-97F2-42BD-B973-B121F53F181B}" destId="{074D563B-FEA7-4B17-A7D7-BF97DC9BDD5A}" srcOrd="10" destOrd="0" presId="urn:microsoft.com/office/officeart/2005/8/layout/radial1"/>
    <dgm:cxn modelId="{DEE4D7DB-E54F-4545-B19A-47B806F95092}" type="presParOf" srcId="{A234175F-97F2-42BD-B973-B121F53F181B}" destId="{DDD7C6C1-E332-49D8-80F6-337729C47AAF}" srcOrd="11" destOrd="0" presId="urn:microsoft.com/office/officeart/2005/8/layout/radial1"/>
    <dgm:cxn modelId="{9D425DAB-EA47-4386-BB7A-969127D14865}" type="presParOf" srcId="{DDD7C6C1-E332-49D8-80F6-337729C47AAF}" destId="{2E49BCA9-DEEF-4721-B52B-47D81A2CD390}" srcOrd="0" destOrd="0" presId="urn:microsoft.com/office/officeart/2005/8/layout/radial1"/>
    <dgm:cxn modelId="{E90C4E42-6BD7-4015-8B80-C8730CCD7813}" type="presParOf" srcId="{A234175F-97F2-42BD-B973-B121F53F181B}" destId="{8BB5C42C-AE09-4AF9-83F7-40AD585836E8}" srcOrd="12" destOrd="0" presId="urn:microsoft.com/office/officeart/2005/8/layout/radial1"/>
    <dgm:cxn modelId="{9E43FDE7-33AF-4A7C-93A6-341542FCE220}" type="presParOf" srcId="{A234175F-97F2-42BD-B973-B121F53F181B}" destId="{3FCC1569-2486-4838-8984-87575D1AF640}" srcOrd="13" destOrd="0" presId="urn:microsoft.com/office/officeart/2005/8/layout/radial1"/>
    <dgm:cxn modelId="{1E71B137-C13D-412C-B7CE-DCEB2A60238E}" type="presParOf" srcId="{3FCC1569-2486-4838-8984-87575D1AF640}" destId="{D2CA877E-600B-4411-8EA4-0E8A1C8781D8}" srcOrd="0" destOrd="0" presId="urn:microsoft.com/office/officeart/2005/8/layout/radial1"/>
    <dgm:cxn modelId="{C451D34D-53F4-4380-BCC8-90D116592237}" type="presParOf" srcId="{A234175F-97F2-42BD-B973-B121F53F181B}" destId="{9BEF10AF-C4BD-4E08-A1CD-C050B3C223D9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32876-BDF1-4D48-B450-FBFA451F221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B94F8B7B-01C2-4FB7-A99C-FEDD514B0455}">
      <dgm:prSet phldrT="[Texte]"/>
      <dgm:spPr/>
      <dgm:t>
        <a:bodyPr/>
        <a:lstStyle/>
        <a:p>
          <a:r>
            <a:rPr lang="en-US" b="1" smtClean="0">
              <a:latin typeface="Calibri" panose="020F0502020204030204"/>
            </a:rPr>
            <a:t>Besoins fonctionnels</a:t>
          </a:r>
          <a:endParaRPr lang="fr-FR" dirty="0"/>
        </a:p>
      </dgm:t>
    </dgm:pt>
    <dgm:pt modelId="{B3976DBD-2849-4B62-B615-1554D34AFDB7}" type="parTrans" cxnId="{F8B8F1FD-1ACF-413A-A0E5-6E1C26F3DA0E}">
      <dgm:prSet/>
      <dgm:spPr/>
      <dgm:t>
        <a:bodyPr/>
        <a:lstStyle/>
        <a:p>
          <a:endParaRPr lang="fr-FR"/>
        </a:p>
      </dgm:t>
    </dgm:pt>
    <dgm:pt modelId="{FC4C0714-5813-4187-80C4-9F1AD964FEF9}" type="sibTrans" cxnId="{F8B8F1FD-1ACF-413A-A0E5-6E1C26F3DA0E}">
      <dgm:prSet/>
      <dgm:spPr/>
      <dgm:t>
        <a:bodyPr/>
        <a:lstStyle/>
        <a:p>
          <a:endParaRPr lang="fr-FR"/>
        </a:p>
      </dgm:t>
    </dgm:pt>
    <dgm:pt modelId="{E975DBFC-ADB6-4808-822B-5880EFCC8144}">
      <dgm:prSet phldrT="[Texte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les machines</a:t>
          </a:r>
          <a:endParaRPr lang="fr-FR" b="1" dirty="0">
            <a:solidFill>
              <a:schemeClr val="tx1"/>
            </a:solidFill>
          </a:endParaRPr>
        </a:p>
      </dgm:t>
    </dgm:pt>
    <dgm:pt modelId="{42F352BE-069F-46A5-A3C9-0955C0AA8A7C}" type="parTrans" cxnId="{590A2D8D-707C-4CD4-B070-FD97EEF71DB8}">
      <dgm:prSet/>
      <dgm:spPr/>
      <dgm:t>
        <a:bodyPr/>
        <a:lstStyle/>
        <a:p>
          <a:endParaRPr lang="fr-FR"/>
        </a:p>
      </dgm:t>
    </dgm:pt>
    <dgm:pt modelId="{B07472E8-B430-4DAB-BB99-674EEB9930D9}" type="sibTrans" cxnId="{590A2D8D-707C-4CD4-B070-FD97EEF71DB8}">
      <dgm:prSet/>
      <dgm:spPr/>
      <dgm:t>
        <a:bodyPr/>
        <a:lstStyle/>
        <a:p>
          <a:endParaRPr lang="fr-FR"/>
        </a:p>
      </dgm:t>
    </dgm:pt>
    <dgm:pt modelId="{389078D5-4B07-498F-9D68-D65F83A9CDB3}">
      <dgm:prSet phldrT="[Texte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</a:t>
          </a:r>
          <a:r>
            <a:rPr lang="en-US" b="1" dirty="0" smtClean="0">
              <a:solidFill>
                <a:schemeClr val="tx1"/>
              </a:solidFill>
            </a:rPr>
            <a:t>les </a:t>
          </a:r>
          <a:r>
            <a:rPr lang="en-US" b="1" dirty="0" err="1" smtClean="0">
              <a:solidFill>
                <a:schemeClr val="tx1"/>
              </a:solidFill>
            </a:rPr>
            <a:t>demandes</a:t>
          </a:r>
          <a:r>
            <a:rPr lang="en-US" b="1" dirty="0" smtClean="0">
              <a:solidFill>
                <a:schemeClr val="tx1"/>
              </a:solidFill>
            </a:rPr>
            <a:t> de travail</a:t>
          </a:r>
          <a:endParaRPr lang="fr-FR" b="1" dirty="0">
            <a:solidFill>
              <a:schemeClr val="tx1"/>
            </a:solidFill>
          </a:endParaRPr>
        </a:p>
      </dgm:t>
    </dgm:pt>
    <dgm:pt modelId="{77B0E1DA-69B4-442D-929B-1EB96E240AB1}" type="parTrans" cxnId="{AB2AE63F-FB4E-4EC0-9238-EE75F41A4B82}">
      <dgm:prSet/>
      <dgm:spPr/>
      <dgm:t>
        <a:bodyPr/>
        <a:lstStyle/>
        <a:p>
          <a:endParaRPr lang="fr-FR"/>
        </a:p>
      </dgm:t>
    </dgm:pt>
    <dgm:pt modelId="{C9DA8010-964B-4041-8621-3085C0B87F4E}" type="sibTrans" cxnId="{AB2AE63F-FB4E-4EC0-9238-EE75F41A4B82}">
      <dgm:prSet/>
      <dgm:spPr/>
      <dgm:t>
        <a:bodyPr/>
        <a:lstStyle/>
        <a:p>
          <a:endParaRPr lang="fr-FR"/>
        </a:p>
      </dgm:t>
    </dgm:pt>
    <dgm:pt modelId="{492ACDB8-645D-40A1-86BA-E02E51AD22B1}">
      <dgm:prSet phldrT="[Texte]"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Déployer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et tester </a:t>
          </a:r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l’application</a:t>
          </a:r>
          <a:endParaRPr lang="fr-FR" b="1" dirty="0">
            <a:solidFill>
              <a:schemeClr val="tx1"/>
            </a:solidFill>
          </a:endParaRPr>
        </a:p>
      </dgm:t>
    </dgm:pt>
    <dgm:pt modelId="{2AC702B1-C52C-4808-BD62-5926DF8685A1}" type="parTrans" cxnId="{7A646680-7DEF-44DA-9E8A-A57808704EC4}">
      <dgm:prSet/>
      <dgm:spPr/>
      <dgm:t>
        <a:bodyPr/>
        <a:lstStyle/>
        <a:p>
          <a:endParaRPr lang="fr-FR"/>
        </a:p>
      </dgm:t>
    </dgm:pt>
    <dgm:pt modelId="{6C3074A5-0D3D-494F-A0F3-DC6D5805C081}" type="sibTrans" cxnId="{7A646680-7DEF-44DA-9E8A-A57808704EC4}">
      <dgm:prSet/>
      <dgm:spPr/>
      <dgm:t>
        <a:bodyPr/>
        <a:lstStyle/>
        <a:p>
          <a:endParaRPr lang="fr-FR"/>
        </a:p>
      </dgm:t>
    </dgm:pt>
    <dgm:pt modelId="{C09498D8-0F40-4CCA-87B6-E3DE19C5ACF9}">
      <dgm:prSet phldrT="[Texte]" phldr="1"/>
      <dgm:spPr/>
      <dgm:t>
        <a:bodyPr/>
        <a:lstStyle/>
        <a:p>
          <a:endParaRPr lang="fr-FR" dirty="0"/>
        </a:p>
      </dgm:t>
    </dgm:pt>
    <dgm:pt modelId="{AC4A1B49-1B95-4CCC-9A68-73D36A1E858B}" type="parTrans" cxnId="{47D12095-C70A-42FA-8123-AD0E98E69808}">
      <dgm:prSet/>
      <dgm:spPr/>
      <dgm:t>
        <a:bodyPr/>
        <a:lstStyle/>
        <a:p>
          <a:endParaRPr lang="fr-FR"/>
        </a:p>
      </dgm:t>
    </dgm:pt>
    <dgm:pt modelId="{14180F10-67BA-4360-8BE0-45C973A916A7}" type="sibTrans" cxnId="{47D12095-C70A-42FA-8123-AD0E98E69808}">
      <dgm:prSet/>
      <dgm:spPr/>
      <dgm:t>
        <a:bodyPr/>
        <a:lstStyle/>
        <a:p>
          <a:endParaRPr lang="fr-FR"/>
        </a:p>
      </dgm:t>
    </dgm:pt>
    <dgm:pt modelId="{31D8F5AD-F4E4-4914-9D2C-049573CDEAAE}">
      <dgm:prSet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</a:t>
          </a:r>
          <a:r>
            <a:rPr lang="en-US" b="1" dirty="0" smtClean="0">
              <a:solidFill>
                <a:schemeClr val="tx1"/>
              </a:solidFill>
            </a:rPr>
            <a:t>les </a:t>
          </a:r>
          <a:r>
            <a:rPr lang="en-US" b="1" dirty="0" err="1" smtClean="0">
              <a:solidFill>
                <a:schemeClr val="tx1"/>
              </a:solidFill>
            </a:rPr>
            <a:t>ordres</a:t>
          </a:r>
          <a:r>
            <a:rPr lang="en-US" b="1" dirty="0" smtClean="0">
              <a:solidFill>
                <a:schemeClr val="tx1"/>
              </a:solidFill>
            </a:rPr>
            <a:t> de travail</a:t>
          </a:r>
          <a:endParaRPr lang="en-US" b="1" dirty="0">
            <a:solidFill>
              <a:schemeClr val="tx1"/>
            </a:solidFill>
          </a:endParaRPr>
        </a:p>
      </dgm:t>
    </dgm:pt>
    <dgm:pt modelId="{B66ECCCA-6363-4FE4-817B-8D7B3297C8BC}" type="parTrans" cxnId="{3A1E69CA-5D00-455E-810E-2DB08DA6C9E3}">
      <dgm:prSet/>
      <dgm:spPr/>
      <dgm:t>
        <a:bodyPr/>
        <a:lstStyle/>
        <a:p>
          <a:endParaRPr lang="fr-FR"/>
        </a:p>
      </dgm:t>
    </dgm:pt>
    <dgm:pt modelId="{92E7CB6E-79F4-443F-9D41-1D70E793F00F}" type="sibTrans" cxnId="{3A1E69CA-5D00-455E-810E-2DB08DA6C9E3}">
      <dgm:prSet/>
      <dgm:spPr/>
      <dgm:t>
        <a:bodyPr/>
        <a:lstStyle/>
        <a:p>
          <a:endParaRPr lang="fr-FR"/>
        </a:p>
      </dgm:t>
    </dgm:pt>
    <dgm:pt modelId="{C1AE09B3-D32B-4CAB-AD4F-E340E2C47EA7}">
      <dgm:prSet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les interventions</a:t>
          </a:r>
          <a:endParaRPr lang="en-US" b="1" dirty="0">
            <a:solidFill>
              <a:schemeClr val="tx1"/>
            </a:solidFill>
            <a:latin typeface="Calibri" panose="020F0502020204030204"/>
          </a:endParaRPr>
        </a:p>
      </dgm:t>
    </dgm:pt>
    <dgm:pt modelId="{1DD32D84-3828-4742-8213-A91F836BF76A}" type="parTrans" cxnId="{FFA4E2A8-F174-4209-A040-EF290CD241D7}">
      <dgm:prSet/>
      <dgm:spPr/>
      <dgm:t>
        <a:bodyPr/>
        <a:lstStyle/>
        <a:p>
          <a:endParaRPr lang="fr-FR"/>
        </a:p>
      </dgm:t>
    </dgm:pt>
    <dgm:pt modelId="{9893F866-1706-47DD-A723-CF900C36E14E}" type="sibTrans" cxnId="{FFA4E2A8-F174-4209-A040-EF290CD241D7}">
      <dgm:prSet/>
      <dgm:spPr/>
      <dgm:t>
        <a:bodyPr/>
        <a:lstStyle/>
        <a:p>
          <a:endParaRPr lang="fr-FR"/>
        </a:p>
      </dgm:t>
    </dgm:pt>
    <dgm:pt modelId="{B94478A6-66FF-405D-9295-1D6B1DFAFAAD}">
      <dgm:prSet/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Déclarer</a:t>
          </a:r>
          <a:r>
            <a:rPr lang="en-US" b="1" dirty="0" smtClean="0">
              <a:solidFill>
                <a:schemeClr val="tx1"/>
              </a:solidFill>
              <a:latin typeface="Calibri" panose="020F0502020204030204"/>
            </a:rPr>
            <a:t> les </a:t>
          </a:r>
          <a:r>
            <a:rPr lang="en-US" b="1" dirty="0" err="1" smtClean="0">
              <a:solidFill>
                <a:schemeClr val="tx1"/>
              </a:solidFill>
              <a:latin typeface="Calibri" panose="020F0502020204030204"/>
            </a:rPr>
            <a:t>pannes</a:t>
          </a:r>
          <a:endParaRPr lang="en-US" b="1" dirty="0">
            <a:solidFill>
              <a:schemeClr val="tx1"/>
            </a:solidFill>
            <a:latin typeface="Calibri" panose="020F0502020204030204"/>
          </a:endParaRPr>
        </a:p>
      </dgm:t>
    </dgm:pt>
    <dgm:pt modelId="{500ABC62-F1F1-4B62-949B-3D6C51C282C5}" type="parTrans" cxnId="{03985AB7-20A7-415B-AE06-A157F5D3ECFA}">
      <dgm:prSet/>
      <dgm:spPr/>
      <dgm:t>
        <a:bodyPr/>
        <a:lstStyle/>
        <a:p>
          <a:endParaRPr lang="fr-FR"/>
        </a:p>
      </dgm:t>
    </dgm:pt>
    <dgm:pt modelId="{0D338C16-E12E-4693-834D-67DA5B5049DD}" type="sibTrans" cxnId="{03985AB7-20A7-415B-AE06-A157F5D3ECFA}">
      <dgm:prSet/>
      <dgm:spPr/>
      <dgm:t>
        <a:bodyPr/>
        <a:lstStyle/>
        <a:p>
          <a:endParaRPr lang="fr-FR"/>
        </a:p>
      </dgm:t>
    </dgm:pt>
    <dgm:pt modelId="{C81FB9EB-7ECF-4249-BF52-83C3AF985971}" type="pres">
      <dgm:prSet presAssocID="{7AC32876-BDF1-4D48-B450-FBFA451F221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E17AF13-911E-4F1F-ADF4-9B82C81395CE}" type="pres">
      <dgm:prSet presAssocID="{B94F8B7B-01C2-4FB7-A99C-FEDD514B0455}" presName="centerShape" presStyleLbl="node0" presStyleIdx="0" presStyleCnt="1"/>
      <dgm:spPr/>
      <dgm:t>
        <a:bodyPr/>
        <a:lstStyle/>
        <a:p>
          <a:endParaRPr lang="fr-FR"/>
        </a:p>
      </dgm:t>
    </dgm:pt>
    <dgm:pt modelId="{876D89BD-6506-4AF2-8056-BD557BFE5E59}" type="pres">
      <dgm:prSet presAssocID="{42F352BE-069F-46A5-A3C9-0955C0AA8A7C}" presName="parTrans" presStyleLbl="bgSibTrans2D1" presStyleIdx="0" presStyleCnt="6"/>
      <dgm:spPr/>
      <dgm:t>
        <a:bodyPr/>
        <a:lstStyle/>
        <a:p>
          <a:endParaRPr lang="fr-FR"/>
        </a:p>
      </dgm:t>
    </dgm:pt>
    <dgm:pt modelId="{3E0ACA16-F43C-4F15-9494-97D3CA92BD38}" type="pres">
      <dgm:prSet presAssocID="{E975DBFC-ADB6-4808-822B-5880EFCC814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31DD0E-88B4-48FB-9C0D-9A9D4420FD81}" type="pres">
      <dgm:prSet presAssocID="{77B0E1DA-69B4-442D-929B-1EB96E240AB1}" presName="parTrans" presStyleLbl="bgSibTrans2D1" presStyleIdx="1" presStyleCnt="6"/>
      <dgm:spPr/>
      <dgm:t>
        <a:bodyPr/>
        <a:lstStyle/>
        <a:p>
          <a:endParaRPr lang="fr-FR"/>
        </a:p>
      </dgm:t>
    </dgm:pt>
    <dgm:pt modelId="{BD13FCD1-432F-4A82-BEEE-4401B809F02E}" type="pres">
      <dgm:prSet presAssocID="{389078D5-4B07-498F-9D68-D65F83A9CDB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818E25-18D3-46CF-80EE-CF67C2C59AFB}" type="pres">
      <dgm:prSet presAssocID="{B66ECCCA-6363-4FE4-817B-8D7B3297C8BC}" presName="parTrans" presStyleLbl="bgSibTrans2D1" presStyleIdx="2" presStyleCnt="6"/>
      <dgm:spPr/>
      <dgm:t>
        <a:bodyPr/>
        <a:lstStyle/>
        <a:p>
          <a:endParaRPr lang="fr-FR"/>
        </a:p>
      </dgm:t>
    </dgm:pt>
    <dgm:pt modelId="{618AB7E5-2A8C-4FF5-9CB8-EADD05A1F22A}" type="pres">
      <dgm:prSet presAssocID="{31D8F5AD-F4E4-4914-9D2C-049573CDEAA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390A09-4DB7-4AD9-8312-6810363CE076}" type="pres">
      <dgm:prSet presAssocID="{1DD32D84-3828-4742-8213-A91F836BF76A}" presName="parTrans" presStyleLbl="bgSibTrans2D1" presStyleIdx="3" presStyleCnt="6"/>
      <dgm:spPr/>
      <dgm:t>
        <a:bodyPr/>
        <a:lstStyle/>
        <a:p>
          <a:endParaRPr lang="fr-FR"/>
        </a:p>
      </dgm:t>
    </dgm:pt>
    <dgm:pt modelId="{B70C731B-8E9D-4D45-9A72-68F5D88022A3}" type="pres">
      <dgm:prSet presAssocID="{C1AE09B3-D32B-4CAB-AD4F-E340E2C47EA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FE1124-6DBF-4DA7-90F4-E52CB7C53AF6}" type="pres">
      <dgm:prSet presAssocID="{500ABC62-F1F1-4B62-949B-3D6C51C282C5}" presName="parTrans" presStyleLbl="bgSibTrans2D1" presStyleIdx="4" presStyleCnt="6"/>
      <dgm:spPr/>
      <dgm:t>
        <a:bodyPr/>
        <a:lstStyle/>
        <a:p>
          <a:endParaRPr lang="fr-FR"/>
        </a:p>
      </dgm:t>
    </dgm:pt>
    <dgm:pt modelId="{9A163B3E-9C77-4630-99BF-23DE1B5DCC22}" type="pres">
      <dgm:prSet presAssocID="{B94478A6-66FF-405D-9295-1D6B1DFAFAA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613D8A-DE13-4029-BB3A-526B101592DB}" type="pres">
      <dgm:prSet presAssocID="{2AC702B1-C52C-4808-BD62-5926DF8685A1}" presName="parTrans" presStyleLbl="bgSibTrans2D1" presStyleIdx="5" presStyleCnt="6"/>
      <dgm:spPr/>
      <dgm:t>
        <a:bodyPr/>
        <a:lstStyle/>
        <a:p>
          <a:endParaRPr lang="fr-FR"/>
        </a:p>
      </dgm:t>
    </dgm:pt>
    <dgm:pt modelId="{D8FEF11B-20A3-4952-ADEC-6C1FA0BC3EC1}" type="pres">
      <dgm:prSet presAssocID="{492ACDB8-645D-40A1-86BA-E02E51AD22B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2B70872-AC29-4B3C-9B95-39E70E3FE74A}" type="presOf" srcId="{42F352BE-069F-46A5-A3C9-0955C0AA8A7C}" destId="{876D89BD-6506-4AF2-8056-BD557BFE5E59}" srcOrd="0" destOrd="0" presId="urn:microsoft.com/office/officeart/2005/8/layout/radial4"/>
    <dgm:cxn modelId="{C2DC9216-439A-4EFE-99BB-55114772A978}" type="presOf" srcId="{7AC32876-BDF1-4D48-B450-FBFA451F221E}" destId="{C81FB9EB-7ECF-4249-BF52-83C3AF985971}" srcOrd="0" destOrd="0" presId="urn:microsoft.com/office/officeart/2005/8/layout/radial4"/>
    <dgm:cxn modelId="{13800D65-59AF-4651-9D40-F33D1197F77D}" type="presOf" srcId="{B94478A6-66FF-405D-9295-1D6B1DFAFAAD}" destId="{9A163B3E-9C77-4630-99BF-23DE1B5DCC22}" srcOrd="0" destOrd="0" presId="urn:microsoft.com/office/officeart/2005/8/layout/radial4"/>
    <dgm:cxn modelId="{212BDB16-C656-457E-AF65-C17BF76B4035}" type="presOf" srcId="{1DD32D84-3828-4742-8213-A91F836BF76A}" destId="{C7390A09-4DB7-4AD9-8312-6810363CE076}" srcOrd="0" destOrd="0" presId="urn:microsoft.com/office/officeart/2005/8/layout/radial4"/>
    <dgm:cxn modelId="{FFA4E2A8-F174-4209-A040-EF290CD241D7}" srcId="{B94F8B7B-01C2-4FB7-A99C-FEDD514B0455}" destId="{C1AE09B3-D32B-4CAB-AD4F-E340E2C47EA7}" srcOrd="3" destOrd="0" parTransId="{1DD32D84-3828-4742-8213-A91F836BF76A}" sibTransId="{9893F866-1706-47DD-A723-CF900C36E14E}"/>
    <dgm:cxn modelId="{47D12095-C70A-42FA-8123-AD0E98E69808}" srcId="{7AC32876-BDF1-4D48-B450-FBFA451F221E}" destId="{C09498D8-0F40-4CCA-87B6-E3DE19C5ACF9}" srcOrd="1" destOrd="0" parTransId="{AC4A1B49-1B95-4CCC-9A68-73D36A1E858B}" sibTransId="{14180F10-67BA-4360-8BE0-45C973A916A7}"/>
    <dgm:cxn modelId="{2622B9FB-8A39-4EAC-A16E-908EECEA15D1}" type="presOf" srcId="{B66ECCCA-6363-4FE4-817B-8D7B3297C8BC}" destId="{26818E25-18D3-46CF-80EE-CF67C2C59AFB}" srcOrd="0" destOrd="0" presId="urn:microsoft.com/office/officeart/2005/8/layout/radial4"/>
    <dgm:cxn modelId="{06312F06-F373-441C-BCF9-49948957498F}" type="presOf" srcId="{B94F8B7B-01C2-4FB7-A99C-FEDD514B0455}" destId="{8E17AF13-911E-4F1F-ADF4-9B82C81395CE}" srcOrd="0" destOrd="0" presId="urn:microsoft.com/office/officeart/2005/8/layout/radial4"/>
    <dgm:cxn modelId="{AD0B6B45-1349-4BA0-B799-59888860F691}" type="presOf" srcId="{2AC702B1-C52C-4808-BD62-5926DF8685A1}" destId="{1A613D8A-DE13-4029-BB3A-526B101592DB}" srcOrd="0" destOrd="0" presId="urn:microsoft.com/office/officeart/2005/8/layout/radial4"/>
    <dgm:cxn modelId="{590A2D8D-707C-4CD4-B070-FD97EEF71DB8}" srcId="{B94F8B7B-01C2-4FB7-A99C-FEDD514B0455}" destId="{E975DBFC-ADB6-4808-822B-5880EFCC8144}" srcOrd="0" destOrd="0" parTransId="{42F352BE-069F-46A5-A3C9-0955C0AA8A7C}" sibTransId="{B07472E8-B430-4DAB-BB99-674EEB9930D9}"/>
    <dgm:cxn modelId="{DF2C9682-ABA8-406E-9BB8-1AB8D38F948C}" type="presOf" srcId="{500ABC62-F1F1-4B62-949B-3D6C51C282C5}" destId="{71FE1124-6DBF-4DA7-90F4-E52CB7C53AF6}" srcOrd="0" destOrd="0" presId="urn:microsoft.com/office/officeart/2005/8/layout/radial4"/>
    <dgm:cxn modelId="{03985AB7-20A7-415B-AE06-A157F5D3ECFA}" srcId="{B94F8B7B-01C2-4FB7-A99C-FEDD514B0455}" destId="{B94478A6-66FF-405D-9295-1D6B1DFAFAAD}" srcOrd="4" destOrd="0" parTransId="{500ABC62-F1F1-4B62-949B-3D6C51C282C5}" sibTransId="{0D338C16-E12E-4693-834D-67DA5B5049DD}"/>
    <dgm:cxn modelId="{F8B8F1FD-1ACF-413A-A0E5-6E1C26F3DA0E}" srcId="{7AC32876-BDF1-4D48-B450-FBFA451F221E}" destId="{B94F8B7B-01C2-4FB7-A99C-FEDD514B0455}" srcOrd="0" destOrd="0" parTransId="{B3976DBD-2849-4B62-B615-1554D34AFDB7}" sibTransId="{FC4C0714-5813-4187-80C4-9F1AD964FEF9}"/>
    <dgm:cxn modelId="{0EFC71DF-CAA3-44A9-9640-59CED28C9758}" type="presOf" srcId="{E975DBFC-ADB6-4808-822B-5880EFCC8144}" destId="{3E0ACA16-F43C-4F15-9494-97D3CA92BD38}" srcOrd="0" destOrd="0" presId="urn:microsoft.com/office/officeart/2005/8/layout/radial4"/>
    <dgm:cxn modelId="{DC6D9CCF-D7F3-4E8B-9B08-6CF8B4F316AA}" type="presOf" srcId="{389078D5-4B07-498F-9D68-D65F83A9CDB3}" destId="{BD13FCD1-432F-4A82-BEEE-4401B809F02E}" srcOrd="0" destOrd="0" presId="urn:microsoft.com/office/officeart/2005/8/layout/radial4"/>
    <dgm:cxn modelId="{72D2576B-0F4B-4410-AC65-3F59D48EBD39}" type="presOf" srcId="{492ACDB8-645D-40A1-86BA-E02E51AD22B1}" destId="{D8FEF11B-20A3-4952-ADEC-6C1FA0BC3EC1}" srcOrd="0" destOrd="0" presId="urn:microsoft.com/office/officeart/2005/8/layout/radial4"/>
    <dgm:cxn modelId="{36C1807A-AC83-4683-8E9E-3D8743294034}" type="presOf" srcId="{C1AE09B3-D32B-4CAB-AD4F-E340E2C47EA7}" destId="{B70C731B-8E9D-4D45-9A72-68F5D88022A3}" srcOrd="0" destOrd="0" presId="urn:microsoft.com/office/officeart/2005/8/layout/radial4"/>
    <dgm:cxn modelId="{3A1E69CA-5D00-455E-810E-2DB08DA6C9E3}" srcId="{B94F8B7B-01C2-4FB7-A99C-FEDD514B0455}" destId="{31D8F5AD-F4E4-4914-9D2C-049573CDEAAE}" srcOrd="2" destOrd="0" parTransId="{B66ECCCA-6363-4FE4-817B-8D7B3297C8BC}" sibTransId="{92E7CB6E-79F4-443F-9D41-1D70E793F00F}"/>
    <dgm:cxn modelId="{7A646680-7DEF-44DA-9E8A-A57808704EC4}" srcId="{B94F8B7B-01C2-4FB7-A99C-FEDD514B0455}" destId="{492ACDB8-645D-40A1-86BA-E02E51AD22B1}" srcOrd="5" destOrd="0" parTransId="{2AC702B1-C52C-4808-BD62-5926DF8685A1}" sibTransId="{6C3074A5-0D3D-494F-A0F3-DC6D5805C081}"/>
    <dgm:cxn modelId="{AB2AE63F-FB4E-4EC0-9238-EE75F41A4B82}" srcId="{B94F8B7B-01C2-4FB7-A99C-FEDD514B0455}" destId="{389078D5-4B07-498F-9D68-D65F83A9CDB3}" srcOrd="1" destOrd="0" parTransId="{77B0E1DA-69B4-442D-929B-1EB96E240AB1}" sibTransId="{C9DA8010-964B-4041-8621-3085C0B87F4E}"/>
    <dgm:cxn modelId="{94E2E888-4F88-4C1C-9162-CF67B225D85F}" type="presOf" srcId="{77B0E1DA-69B4-442D-929B-1EB96E240AB1}" destId="{D731DD0E-88B4-48FB-9C0D-9A9D4420FD81}" srcOrd="0" destOrd="0" presId="urn:microsoft.com/office/officeart/2005/8/layout/radial4"/>
    <dgm:cxn modelId="{2717FF54-D7E0-4119-A35B-A00ABBE44177}" type="presOf" srcId="{31D8F5AD-F4E4-4914-9D2C-049573CDEAAE}" destId="{618AB7E5-2A8C-4FF5-9CB8-EADD05A1F22A}" srcOrd="0" destOrd="0" presId="urn:microsoft.com/office/officeart/2005/8/layout/radial4"/>
    <dgm:cxn modelId="{68926287-B7A2-4317-87FE-F20433572914}" type="presParOf" srcId="{C81FB9EB-7ECF-4249-BF52-83C3AF985971}" destId="{8E17AF13-911E-4F1F-ADF4-9B82C81395CE}" srcOrd="0" destOrd="0" presId="urn:microsoft.com/office/officeart/2005/8/layout/radial4"/>
    <dgm:cxn modelId="{4DC01A72-E948-4966-8ECF-0A4D5A3F5754}" type="presParOf" srcId="{C81FB9EB-7ECF-4249-BF52-83C3AF985971}" destId="{876D89BD-6506-4AF2-8056-BD557BFE5E59}" srcOrd="1" destOrd="0" presId="urn:microsoft.com/office/officeart/2005/8/layout/radial4"/>
    <dgm:cxn modelId="{745743D7-1EA0-4953-876B-C02EAF14B405}" type="presParOf" srcId="{C81FB9EB-7ECF-4249-BF52-83C3AF985971}" destId="{3E0ACA16-F43C-4F15-9494-97D3CA92BD38}" srcOrd="2" destOrd="0" presId="urn:microsoft.com/office/officeart/2005/8/layout/radial4"/>
    <dgm:cxn modelId="{A713585F-679E-4A85-8ED4-24CF1B9C4D16}" type="presParOf" srcId="{C81FB9EB-7ECF-4249-BF52-83C3AF985971}" destId="{D731DD0E-88B4-48FB-9C0D-9A9D4420FD81}" srcOrd="3" destOrd="0" presId="urn:microsoft.com/office/officeart/2005/8/layout/radial4"/>
    <dgm:cxn modelId="{83F7CF4C-25EA-4E4F-843A-B26766F1A7E3}" type="presParOf" srcId="{C81FB9EB-7ECF-4249-BF52-83C3AF985971}" destId="{BD13FCD1-432F-4A82-BEEE-4401B809F02E}" srcOrd="4" destOrd="0" presId="urn:microsoft.com/office/officeart/2005/8/layout/radial4"/>
    <dgm:cxn modelId="{FBC1AD03-BE00-4824-873E-E11D3F913EEC}" type="presParOf" srcId="{C81FB9EB-7ECF-4249-BF52-83C3AF985971}" destId="{26818E25-18D3-46CF-80EE-CF67C2C59AFB}" srcOrd="5" destOrd="0" presId="urn:microsoft.com/office/officeart/2005/8/layout/radial4"/>
    <dgm:cxn modelId="{04281153-C928-4349-8FDB-A19CE1789A6D}" type="presParOf" srcId="{C81FB9EB-7ECF-4249-BF52-83C3AF985971}" destId="{618AB7E5-2A8C-4FF5-9CB8-EADD05A1F22A}" srcOrd="6" destOrd="0" presId="urn:microsoft.com/office/officeart/2005/8/layout/radial4"/>
    <dgm:cxn modelId="{B5D324F3-1C52-4FB8-A5D8-D8C325914D8B}" type="presParOf" srcId="{C81FB9EB-7ECF-4249-BF52-83C3AF985971}" destId="{C7390A09-4DB7-4AD9-8312-6810363CE076}" srcOrd="7" destOrd="0" presId="urn:microsoft.com/office/officeart/2005/8/layout/radial4"/>
    <dgm:cxn modelId="{02B3D888-DE98-453E-A27A-627584883C6D}" type="presParOf" srcId="{C81FB9EB-7ECF-4249-BF52-83C3AF985971}" destId="{B70C731B-8E9D-4D45-9A72-68F5D88022A3}" srcOrd="8" destOrd="0" presId="urn:microsoft.com/office/officeart/2005/8/layout/radial4"/>
    <dgm:cxn modelId="{4FB78429-CDD5-4088-9798-A07EC8DD8A0E}" type="presParOf" srcId="{C81FB9EB-7ECF-4249-BF52-83C3AF985971}" destId="{71FE1124-6DBF-4DA7-90F4-E52CB7C53AF6}" srcOrd="9" destOrd="0" presId="urn:microsoft.com/office/officeart/2005/8/layout/radial4"/>
    <dgm:cxn modelId="{AEB6C4C9-7209-4AE5-8894-33D75DA8AD60}" type="presParOf" srcId="{C81FB9EB-7ECF-4249-BF52-83C3AF985971}" destId="{9A163B3E-9C77-4630-99BF-23DE1B5DCC22}" srcOrd="10" destOrd="0" presId="urn:microsoft.com/office/officeart/2005/8/layout/radial4"/>
    <dgm:cxn modelId="{EC79D4CE-4C72-4686-AB88-0D43DFC7CA69}" type="presParOf" srcId="{C81FB9EB-7ECF-4249-BF52-83C3AF985971}" destId="{1A613D8A-DE13-4029-BB3A-526B101592DB}" srcOrd="11" destOrd="0" presId="urn:microsoft.com/office/officeart/2005/8/layout/radial4"/>
    <dgm:cxn modelId="{8A9C9E2F-46DD-4F05-A9D9-37831230697F}" type="presParOf" srcId="{C81FB9EB-7ECF-4249-BF52-83C3AF985971}" destId="{D8FEF11B-20A3-4952-ADEC-6C1FA0BC3EC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72EB25-BFFE-4DE2-AE4C-0F9674300FFE}" type="doc">
      <dgm:prSet loTypeId="urn:microsoft.com/office/officeart/2005/8/layout/radial3" loCatId="cycle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D9414AE-BB3D-44C9-AA42-2B11AD924D5C}">
      <dgm:prSet phldrT="[Text]"/>
      <dgm:spPr/>
      <dgm:t>
        <a:bodyPr/>
        <a:lstStyle/>
        <a:p>
          <a:endParaRPr lang="en-US" dirty="0"/>
        </a:p>
      </dgm:t>
    </dgm:pt>
    <dgm:pt modelId="{3DF36798-8357-44D0-9ACC-A0A22EE145DF}" type="parTrans" cxnId="{03B32412-F24C-4AFF-96BD-081B25F9C316}">
      <dgm:prSet/>
      <dgm:spPr/>
      <dgm:t>
        <a:bodyPr/>
        <a:lstStyle/>
        <a:p>
          <a:endParaRPr lang="en-US"/>
        </a:p>
      </dgm:t>
    </dgm:pt>
    <dgm:pt modelId="{5357BA5A-E47F-490A-ACF6-DDB02A1831D7}" type="sibTrans" cxnId="{03B32412-F24C-4AFF-96BD-081B25F9C316}">
      <dgm:prSet/>
      <dgm:spPr/>
      <dgm:t>
        <a:bodyPr/>
        <a:lstStyle/>
        <a:p>
          <a:endParaRPr lang="en-US"/>
        </a:p>
      </dgm:t>
    </dgm:pt>
    <dgm:pt modelId="{2CA5B832-EB78-4F22-B6F9-862DDE7CCA0E}">
      <dgm:prSet phldrT="[Text]"/>
      <dgm:spPr/>
      <dgm:t>
        <a:bodyPr/>
        <a:lstStyle/>
        <a:p>
          <a:endParaRPr lang="en-US" dirty="0"/>
        </a:p>
      </dgm:t>
    </dgm:pt>
    <dgm:pt modelId="{7EC26307-1A3B-434C-BC69-9F8D3CFD5145}" type="parTrans" cxnId="{C5DF360D-E093-4E9C-978D-1DC8E5A80F22}">
      <dgm:prSet/>
      <dgm:spPr/>
      <dgm:t>
        <a:bodyPr/>
        <a:lstStyle/>
        <a:p>
          <a:endParaRPr lang="en-US"/>
        </a:p>
      </dgm:t>
    </dgm:pt>
    <dgm:pt modelId="{F0A3BE18-2224-41F8-BB10-156C47C1B09D}" type="sibTrans" cxnId="{C5DF360D-E093-4E9C-978D-1DC8E5A80F22}">
      <dgm:prSet/>
      <dgm:spPr/>
      <dgm:t>
        <a:bodyPr/>
        <a:lstStyle/>
        <a:p>
          <a:endParaRPr lang="en-US"/>
        </a:p>
      </dgm:t>
    </dgm:pt>
    <dgm:pt modelId="{F36EC5E6-B5E9-4A2B-8926-61ABB8CE234E}">
      <dgm:prSet phldrT="[Text]"/>
      <dgm:spPr/>
      <dgm:t>
        <a:bodyPr/>
        <a:lstStyle/>
        <a:p>
          <a:endParaRPr lang="en-US" dirty="0"/>
        </a:p>
      </dgm:t>
    </dgm:pt>
    <dgm:pt modelId="{1EC0AEAE-C29A-4B5F-8D3F-E89E8F66BAE9}" type="parTrans" cxnId="{55D71F3E-9C9D-4488-91F7-8D774F87AC88}">
      <dgm:prSet/>
      <dgm:spPr/>
      <dgm:t>
        <a:bodyPr/>
        <a:lstStyle/>
        <a:p>
          <a:endParaRPr lang="en-US"/>
        </a:p>
      </dgm:t>
    </dgm:pt>
    <dgm:pt modelId="{B8563D0B-9742-4CF1-B803-BEEA3DC23AF7}" type="sibTrans" cxnId="{55D71F3E-9C9D-4488-91F7-8D774F87AC88}">
      <dgm:prSet/>
      <dgm:spPr/>
      <dgm:t>
        <a:bodyPr/>
        <a:lstStyle/>
        <a:p>
          <a:endParaRPr lang="en-US"/>
        </a:p>
      </dgm:t>
    </dgm:pt>
    <dgm:pt modelId="{06141C1C-A4AA-4AD6-A3DE-85AE8178A217}">
      <dgm:prSet phldrT="[Text]"/>
      <dgm:spPr/>
      <dgm:t>
        <a:bodyPr/>
        <a:lstStyle/>
        <a:p>
          <a:endParaRPr lang="en-US" dirty="0"/>
        </a:p>
      </dgm:t>
    </dgm:pt>
    <dgm:pt modelId="{BDD4C8FE-B58A-4D73-82C9-B796F0125325}" type="parTrans" cxnId="{ACA444ED-13DF-40FF-B6FC-828635A55FAC}">
      <dgm:prSet/>
      <dgm:spPr/>
      <dgm:t>
        <a:bodyPr/>
        <a:lstStyle/>
        <a:p>
          <a:endParaRPr lang="en-US"/>
        </a:p>
      </dgm:t>
    </dgm:pt>
    <dgm:pt modelId="{0B8B1DA5-8F21-44BD-9FEC-E44E3B56DA7E}" type="sibTrans" cxnId="{ACA444ED-13DF-40FF-B6FC-828635A55FAC}">
      <dgm:prSet/>
      <dgm:spPr/>
      <dgm:t>
        <a:bodyPr/>
        <a:lstStyle/>
        <a:p>
          <a:endParaRPr lang="en-US"/>
        </a:p>
      </dgm:t>
    </dgm:pt>
    <dgm:pt modelId="{EAC173A2-F53F-4F70-86EA-19C3EA4A3F73}">
      <dgm:prSet phldrT="[Text]"/>
      <dgm:spPr/>
      <dgm:t>
        <a:bodyPr/>
        <a:lstStyle/>
        <a:p>
          <a:endParaRPr lang="en-US" dirty="0"/>
        </a:p>
      </dgm:t>
    </dgm:pt>
    <dgm:pt modelId="{7E9B5F4D-4327-4931-BEBC-13FC0FC9A36E}" type="parTrans" cxnId="{D7AC89F3-3E8A-4C7D-8AAF-591AD6FFEA07}">
      <dgm:prSet/>
      <dgm:spPr/>
      <dgm:t>
        <a:bodyPr/>
        <a:lstStyle/>
        <a:p>
          <a:endParaRPr lang="en-US"/>
        </a:p>
      </dgm:t>
    </dgm:pt>
    <dgm:pt modelId="{D5411530-7775-4A8E-946C-1051A97F3253}" type="sibTrans" cxnId="{D7AC89F3-3E8A-4C7D-8AAF-591AD6FFEA07}">
      <dgm:prSet/>
      <dgm:spPr/>
      <dgm:t>
        <a:bodyPr/>
        <a:lstStyle/>
        <a:p>
          <a:endParaRPr lang="en-US"/>
        </a:p>
      </dgm:t>
    </dgm:pt>
    <dgm:pt modelId="{37CD96F6-2F86-48DF-A914-AA0B6C167BC3}" type="pres">
      <dgm:prSet presAssocID="{2072EB25-BFFE-4DE2-AE4C-0F9674300FF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50BFAFC-BF6E-45A6-BBB7-0E5B3458903B}" type="pres">
      <dgm:prSet presAssocID="{2072EB25-BFFE-4DE2-AE4C-0F9674300FFE}" presName="radial" presStyleCnt="0">
        <dgm:presLayoutVars>
          <dgm:animLvl val="ctr"/>
        </dgm:presLayoutVars>
      </dgm:prSet>
      <dgm:spPr/>
    </dgm:pt>
    <dgm:pt modelId="{EFD910DC-A16C-4195-A20F-8F495F20DDDF}" type="pres">
      <dgm:prSet presAssocID="{4D9414AE-BB3D-44C9-AA42-2B11AD924D5C}" presName="centerShape" presStyleLbl="vennNode1" presStyleIdx="0" presStyleCnt="5"/>
      <dgm:spPr/>
      <dgm:t>
        <a:bodyPr/>
        <a:lstStyle/>
        <a:p>
          <a:endParaRPr lang="fr-FR"/>
        </a:p>
      </dgm:t>
    </dgm:pt>
    <dgm:pt modelId="{42C9C677-6DC1-493B-BC8B-BDB0B0405C7A}" type="pres">
      <dgm:prSet presAssocID="{2CA5B832-EB78-4F22-B6F9-862DDE7CCA0E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3EF1E8-E775-4063-BF36-0E654E137047}" type="pres">
      <dgm:prSet presAssocID="{F36EC5E6-B5E9-4A2B-8926-61ABB8CE234E}" presName="node" presStyleLbl="vennNode1" presStyleIdx="2" presStyleCnt="5" custRadScaleRad="101087" custRadScaleInc="52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3CC9ED-4AEF-442C-AC96-1E18D04E09F7}" type="pres">
      <dgm:prSet presAssocID="{06141C1C-A4AA-4AD6-A3DE-85AE8178A217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2D8296-F0D1-409B-BB05-9A5CAE07076F}" type="pres">
      <dgm:prSet presAssocID="{EAC173A2-F53F-4F70-86EA-19C3EA4A3F73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479B9B-2B85-4AE9-9CB6-9081E2DD3E6B}" type="presOf" srcId="{4D9414AE-BB3D-44C9-AA42-2B11AD924D5C}" destId="{EFD910DC-A16C-4195-A20F-8F495F20DDDF}" srcOrd="0" destOrd="0" presId="urn:microsoft.com/office/officeart/2005/8/layout/radial3"/>
    <dgm:cxn modelId="{E2BDE3DC-E311-4153-A670-41BA3BF418DC}" type="presOf" srcId="{2072EB25-BFFE-4DE2-AE4C-0F9674300FFE}" destId="{37CD96F6-2F86-48DF-A914-AA0B6C167BC3}" srcOrd="0" destOrd="0" presId="urn:microsoft.com/office/officeart/2005/8/layout/radial3"/>
    <dgm:cxn modelId="{C5DF360D-E093-4E9C-978D-1DC8E5A80F22}" srcId="{4D9414AE-BB3D-44C9-AA42-2B11AD924D5C}" destId="{2CA5B832-EB78-4F22-B6F9-862DDE7CCA0E}" srcOrd="0" destOrd="0" parTransId="{7EC26307-1A3B-434C-BC69-9F8D3CFD5145}" sibTransId="{F0A3BE18-2224-41F8-BB10-156C47C1B09D}"/>
    <dgm:cxn modelId="{D7AC89F3-3E8A-4C7D-8AAF-591AD6FFEA07}" srcId="{4D9414AE-BB3D-44C9-AA42-2B11AD924D5C}" destId="{EAC173A2-F53F-4F70-86EA-19C3EA4A3F73}" srcOrd="3" destOrd="0" parTransId="{7E9B5F4D-4327-4931-BEBC-13FC0FC9A36E}" sibTransId="{D5411530-7775-4A8E-946C-1051A97F3253}"/>
    <dgm:cxn modelId="{4EB5F4DE-FF0A-450E-BB5C-55CAFAB5FB90}" type="presOf" srcId="{2CA5B832-EB78-4F22-B6F9-862DDE7CCA0E}" destId="{42C9C677-6DC1-493B-BC8B-BDB0B0405C7A}" srcOrd="0" destOrd="0" presId="urn:microsoft.com/office/officeart/2005/8/layout/radial3"/>
    <dgm:cxn modelId="{ACA444ED-13DF-40FF-B6FC-828635A55FAC}" srcId="{4D9414AE-BB3D-44C9-AA42-2B11AD924D5C}" destId="{06141C1C-A4AA-4AD6-A3DE-85AE8178A217}" srcOrd="2" destOrd="0" parTransId="{BDD4C8FE-B58A-4D73-82C9-B796F0125325}" sibTransId="{0B8B1DA5-8F21-44BD-9FEC-E44E3B56DA7E}"/>
    <dgm:cxn modelId="{223543E4-786B-4351-A404-B031A0DB70D4}" type="presOf" srcId="{06141C1C-A4AA-4AD6-A3DE-85AE8178A217}" destId="{713CC9ED-4AEF-442C-AC96-1E18D04E09F7}" srcOrd="0" destOrd="0" presId="urn:microsoft.com/office/officeart/2005/8/layout/radial3"/>
    <dgm:cxn modelId="{55D71F3E-9C9D-4488-91F7-8D774F87AC88}" srcId="{4D9414AE-BB3D-44C9-AA42-2B11AD924D5C}" destId="{F36EC5E6-B5E9-4A2B-8926-61ABB8CE234E}" srcOrd="1" destOrd="0" parTransId="{1EC0AEAE-C29A-4B5F-8D3F-E89E8F66BAE9}" sibTransId="{B8563D0B-9742-4CF1-B803-BEEA3DC23AF7}"/>
    <dgm:cxn modelId="{DAE852BF-E0D7-416A-A151-BA462941F7A8}" type="presOf" srcId="{F36EC5E6-B5E9-4A2B-8926-61ABB8CE234E}" destId="{403EF1E8-E775-4063-BF36-0E654E137047}" srcOrd="0" destOrd="0" presId="urn:microsoft.com/office/officeart/2005/8/layout/radial3"/>
    <dgm:cxn modelId="{03B32412-F24C-4AFF-96BD-081B25F9C316}" srcId="{2072EB25-BFFE-4DE2-AE4C-0F9674300FFE}" destId="{4D9414AE-BB3D-44C9-AA42-2B11AD924D5C}" srcOrd="0" destOrd="0" parTransId="{3DF36798-8357-44D0-9ACC-A0A22EE145DF}" sibTransId="{5357BA5A-E47F-490A-ACF6-DDB02A1831D7}"/>
    <dgm:cxn modelId="{865851F9-3405-42C1-BB54-952FD19F34C8}" type="presOf" srcId="{EAC173A2-F53F-4F70-86EA-19C3EA4A3F73}" destId="{D92D8296-F0D1-409B-BB05-9A5CAE07076F}" srcOrd="0" destOrd="0" presId="urn:microsoft.com/office/officeart/2005/8/layout/radial3"/>
    <dgm:cxn modelId="{8F7A6FB9-B243-4A59-BE8A-D2BE34FB3A52}" type="presParOf" srcId="{37CD96F6-2F86-48DF-A914-AA0B6C167BC3}" destId="{850BFAFC-BF6E-45A6-BBB7-0E5B3458903B}" srcOrd="0" destOrd="0" presId="urn:microsoft.com/office/officeart/2005/8/layout/radial3"/>
    <dgm:cxn modelId="{1AAE136D-A80E-48E1-B2F5-BCC77E042412}" type="presParOf" srcId="{850BFAFC-BF6E-45A6-BBB7-0E5B3458903B}" destId="{EFD910DC-A16C-4195-A20F-8F495F20DDDF}" srcOrd="0" destOrd="0" presId="urn:microsoft.com/office/officeart/2005/8/layout/radial3"/>
    <dgm:cxn modelId="{F115277A-280B-4200-9EEB-D4718942059E}" type="presParOf" srcId="{850BFAFC-BF6E-45A6-BBB7-0E5B3458903B}" destId="{42C9C677-6DC1-493B-BC8B-BDB0B0405C7A}" srcOrd="1" destOrd="0" presId="urn:microsoft.com/office/officeart/2005/8/layout/radial3"/>
    <dgm:cxn modelId="{B974D61E-C362-447D-8AC0-D4E7EDC881B9}" type="presParOf" srcId="{850BFAFC-BF6E-45A6-BBB7-0E5B3458903B}" destId="{403EF1E8-E775-4063-BF36-0E654E137047}" srcOrd="2" destOrd="0" presId="urn:microsoft.com/office/officeart/2005/8/layout/radial3"/>
    <dgm:cxn modelId="{6CA846AF-4E45-4BD4-BEC0-AA5CB076E5EA}" type="presParOf" srcId="{850BFAFC-BF6E-45A6-BBB7-0E5B3458903B}" destId="{713CC9ED-4AEF-442C-AC96-1E18D04E09F7}" srcOrd="3" destOrd="0" presId="urn:microsoft.com/office/officeart/2005/8/layout/radial3"/>
    <dgm:cxn modelId="{C3F6022C-FE22-4FD9-BABF-E4D17CECA67B}" type="presParOf" srcId="{850BFAFC-BF6E-45A6-BBB7-0E5B3458903B}" destId="{D92D8296-F0D1-409B-BB05-9A5CAE07076F}" srcOrd="4" destOrd="0" presId="urn:microsoft.com/office/officeart/2005/8/layout/radial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0E547-D8BC-445A-94D8-B99F23B8CDF3}">
      <dsp:nvSpPr>
        <dsp:cNvPr id="0" name=""/>
        <dsp:cNvSpPr/>
      </dsp:nvSpPr>
      <dsp:spPr>
        <a:xfrm rot="5400000">
          <a:off x="2130090" y="65315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Gestion des machines</a:t>
          </a:r>
          <a:endParaRPr lang="fr-FR" sz="1000" b="1" kern="1200" dirty="0"/>
        </a:p>
      </dsp:txBody>
      <dsp:txXfrm rot="-5400000">
        <a:off x="2325466" y="153794"/>
        <a:ext cx="583327" cy="670492"/>
      </dsp:txXfrm>
    </dsp:sp>
    <dsp:sp modelId="{57713E0A-856F-4D05-AE99-BA1CBC138EEA}">
      <dsp:nvSpPr>
        <dsp:cNvPr id="0" name=""/>
        <dsp:cNvSpPr/>
      </dsp:nvSpPr>
      <dsp:spPr>
        <a:xfrm>
          <a:off x="3066570" y="196816"/>
          <a:ext cx="1087073" cy="5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5464F-E749-45BB-B008-1E718AC01206}">
      <dsp:nvSpPr>
        <dsp:cNvPr id="0" name=""/>
        <dsp:cNvSpPr/>
      </dsp:nvSpPr>
      <dsp:spPr>
        <a:xfrm rot="5400000">
          <a:off x="1214844" y="65315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133250"/>
            <a:satOff val="-23758"/>
            <a:lumOff val="15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Gestion des demandes de travail</a:t>
          </a:r>
          <a:endParaRPr lang="fr-FR" sz="1000" kern="1200" dirty="0"/>
        </a:p>
      </dsp:txBody>
      <dsp:txXfrm rot="-5400000">
        <a:off x="1410220" y="153794"/>
        <a:ext cx="583327" cy="670492"/>
      </dsp:txXfrm>
    </dsp:sp>
    <dsp:sp modelId="{288FF000-F5BC-4E43-B96C-965F6C4F4430}">
      <dsp:nvSpPr>
        <dsp:cNvPr id="0" name=""/>
        <dsp:cNvSpPr/>
      </dsp:nvSpPr>
      <dsp:spPr>
        <a:xfrm rot="5400000">
          <a:off x="1670714" y="892114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266499"/>
            <a:satOff val="-47515"/>
            <a:lumOff val="318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/>
            <a:t>Gestion de stock</a:t>
          </a:r>
          <a:endParaRPr lang="fr-FR" sz="1100" b="1" kern="1200" dirty="0"/>
        </a:p>
      </dsp:txBody>
      <dsp:txXfrm rot="-5400000">
        <a:off x="1866090" y="980593"/>
        <a:ext cx="583327" cy="670492"/>
      </dsp:txXfrm>
    </dsp:sp>
    <dsp:sp modelId="{9799D184-7E5E-43C7-87CE-5DD49EEBBB06}">
      <dsp:nvSpPr>
        <dsp:cNvPr id="0" name=""/>
        <dsp:cNvSpPr/>
      </dsp:nvSpPr>
      <dsp:spPr>
        <a:xfrm>
          <a:off x="646955" y="1023615"/>
          <a:ext cx="1052006" cy="5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B7FF0-348A-4CA4-BA18-CDEE89E7F11C}">
      <dsp:nvSpPr>
        <dsp:cNvPr id="0" name=""/>
        <dsp:cNvSpPr/>
      </dsp:nvSpPr>
      <dsp:spPr>
        <a:xfrm rot="5400000">
          <a:off x="2585959" y="892114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399749"/>
            <a:satOff val="-71273"/>
            <a:lumOff val="478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/>
            <a:t>Gestion de personnel</a:t>
          </a:r>
          <a:endParaRPr lang="fr-FR" sz="1100" b="1" kern="1200" dirty="0"/>
        </a:p>
      </dsp:txBody>
      <dsp:txXfrm rot="-5400000">
        <a:off x="2781335" y="980593"/>
        <a:ext cx="583327" cy="670492"/>
      </dsp:txXfrm>
    </dsp:sp>
    <dsp:sp modelId="{6392116E-8ADB-421C-86E4-762453749286}">
      <dsp:nvSpPr>
        <dsp:cNvPr id="0" name=""/>
        <dsp:cNvSpPr/>
      </dsp:nvSpPr>
      <dsp:spPr>
        <a:xfrm rot="5400000">
          <a:off x="2130090" y="1718913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532998"/>
            <a:satOff val="-95030"/>
            <a:lumOff val="637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Gestion des ordres de travail</a:t>
          </a:r>
          <a:endParaRPr lang="fr-FR" sz="1000" b="1" kern="1200" dirty="0"/>
        </a:p>
      </dsp:txBody>
      <dsp:txXfrm rot="-5400000">
        <a:off x="2325466" y="1807392"/>
        <a:ext cx="583327" cy="670492"/>
      </dsp:txXfrm>
    </dsp:sp>
    <dsp:sp modelId="{DBD3823E-5508-4088-ACD2-3EB430112C03}">
      <dsp:nvSpPr>
        <dsp:cNvPr id="0" name=""/>
        <dsp:cNvSpPr/>
      </dsp:nvSpPr>
      <dsp:spPr>
        <a:xfrm>
          <a:off x="3066570" y="1850414"/>
          <a:ext cx="1087073" cy="5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B0A76-D81E-42D8-A868-49FE55CD59E3}">
      <dsp:nvSpPr>
        <dsp:cNvPr id="0" name=""/>
        <dsp:cNvSpPr/>
      </dsp:nvSpPr>
      <dsp:spPr>
        <a:xfrm rot="5400000">
          <a:off x="1214844" y="1718913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399749"/>
            <a:satOff val="-71273"/>
            <a:lumOff val="478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Gestion des coût</a:t>
          </a:r>
          <a:endParaRPr lang="fr-FR" sz="1400" kern="1200" dirty="0"/>
        </a:p>
      </dsp:txBody>
      <dsp:txXfrm rot="-5400000">
        <a:off x="1410220" y="1807392"/>
        <a:ext cx="583327" cy="670492"/>
      </dsp:txXfrm>
    </dsp:sp>
    <dsp:sp modelId="{8008393C-4E42-4DF3-8C39-E63159DE6036}">
      <dsp:nvSpPr>
        <dsp:cNvPr id="0" name=""/>
        <dsp:cNvSpPr/>
      </dsp:nvSpPr>
      <dsp:spPr>
        <a:xfrm rot="5400000">
          <a:off x="1670714" y="2545712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266499"/>
            <a:satOff val="-47515"/>
            <a:lumOff val="318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Gestion  des interventions</a:t>
          </a:r>
          <a:endParaRPr lang="fr-FR" sz="1000" b="1" kern="1200" dirty="0"/>
        </a:p>
      </dsp:txBody>
      <dsp:txXfrm rot="-5400000">
        <a:off x="1866090" y="2634191"/>
        <a:ext cx="583327" cy="670492"/>
      </dsp:txXfrm>
    </dsp:sp>
    <dsp:sp modelId="{10DEE015-DF7F-4C7C-9BD7-C8759E773E8D}">
      <dsp:nvSpPr>
        <dsp:cNvPr id="0" name=""/>
        <dsp:cNvSpPr/>
      </dsp:nvSpPr>
      <dsp:spPr>
        <a:xfrm>
          <a:off x="646955" y="2677213"/>
          <a:ext cx="1052006" cy="584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746A-8DFA-422D-94F1-8DAE58D8AD67}">
      <dsp:nvSpPr>
        <dsp:cNvPr id="0" name=""/>
        <dsp:cNvSpPr/>
      </dsp:nvSpPr>
      <dsp:spPr>
        <a:xfrm rot="5400000">
          <a:off x="2585959" y="2545712"/>
          <a:ext cx="974080" cy="84744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shade val="50000"/>
            <a:hueOff val="133250"/>
            <a:satOff val="-23758"/>
            <a:lumOff val="15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Gestion des devis</a:t>
          </a:r>
          <a:endParaRPr lang="fr-FR" sz="1400" kern="1200" dirty="0"/>
        </a:p>
      </dsp:txBody>
      <dsp:txXfrm rot="-5400000">
        <a:off x="2781335" y="2634191"/>
        <a:ext cx="583327" cy="670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C68-2C3E-414B-B58F-B90AF1E213B9}">
      <dsp:nvSpPr>
        <dsp:cNvPr id="0" name=""/>
        <dsp:cNvSpPr/>
      </dsp:nvSpPr>
      <dsp:spPr>
        <a:xfrm>
          <a:off x="819668" y="928241"/>
          <a:ext cx="1589472" cy="1589551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Lato Black" pitchFamily="34" charset="0"/>
          </a:endParaRPr>
        </a:p>
      </dsp:txBody>
      <dsp:txXfrm>
        <a:off x="1052441" y="1161025"/>
        <a:ext cx="1123926" cy="1123983"/>
      </dsp:txXfrm>
    </dsp:sp>
    <dsp:sp modelId="{E6F35B56-485D-4B49-AA42-1B2B99E5971C}">
      <dsp:nvSpPr>
        <dsp:cNvPr id="0" name=""/>
        <dsp:cNvSpPr/>
      </dsp:nvSpPr>
      <dsp:spPr>
        <a:xfrm>
          <a:off x="0" y="44452"/>
          <a:ext cx="3204114" cy="334009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62AC6-C832-4F8E-B2B3-D3373DF466D7}">
      <dsp:nvSpPr>
        <dsp:cNvPr id="0" name=""/>
        <dsp:cNvSpPr/>
      </dsp:nvSpPr>
      <dsp:spPr>
        <a:xfrm>
          <a:off x="2350055" y="412276"/>
          <a:ext cx="851486" cy="851724"/>
        </a:xfrm>
        <a:prstGeom prst="ellipse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D7A86-2FEF-4C3D-B908-FFE5E927D1EA}">
      <dsp:nvSpPr>
        <dsp:cNvPr id="0" name=""/>
        <dsp:cNvSpPr/>
      </dsp:nvSpPr>
      <dsp:spPr>
        <a:xfrm>
          <a:off x="3275348" y="339716"/>
          <a:ext cx="1139747" cy="82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en-US" sz="4900" kern="1200" dirty="0"/>
        </a:p>
      </dsp:txBody>
      <dsp:txXfrm>
        <a:off x="3275348" y="339716"/>
        <a:ext cx="1139747" cy="824335"/>
      </dsp:txXfrm>
    </dsp:sp>
    <dsp:sp modelId="{BED8B8C5-6635-4E8F-AC9E-26795DF8370E}">
      <dsp:nvSpPr>
        <dsp:cNvPr id="0" name=""/>
        <dsp:cNvSpPr/>
      </dsp:nvSpPr>
      <dsp:spPr>
        <a:xfrm>
          <a:off x="2699243" y="1293979"/>
          <a:ext cx="851486" cy="851724"/>
        </a:xfrm>
        <a:prstGeom prst="ellipse">
          <a:avLst/>
        </a:prstGeom>
        <a:solidFill>
          <a:schemeClr val="tx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37672-B441-419B-88E8-FAE4D0808D8C}">
      <dsp:nvSpPr>
        <dsp:cNvPr id="0" name=""/>
        <dsp:cNvSpPr/>
      </dsp:nvSpPr>
      <dsp:spPr>
        <a:xfrm>
          <a:off x="3609199" y="1307008"/>
          <a:ext cx="1139747" cy="82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en-US" sz="4900" kern="1200" dirty="0"/>
        </a:p>
      </dsp:txBody>
      <dsp:txXfrm>
        <a:off x="3609199" y="1307008"/>
        <a:ext cx="1139747" cy="824335"/>
      </dsp:txXfrm>
    </dsp:sp>
    <dsp:sp modelId="{532E884F-4A4C-446B-A3D7-FD9B938F9ECF}">
      <dsp:nvSpPr>
        <dsp:cNvPr id="0" name=""/>
        <dsp:cNvSpPr/>
      </dsp:nvSpPr>
      <dsp:spPr>
        <a:xfrm>
          <a:off x="2327031" y="2280944"/>
          <a:ext cx="921818" cy="91945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D4D50-6EDA-4E5F-B402-0E41B0A6A6AA}">
      <dsp:nvSpPr>
        <dsp:cNvPr id="0" name=""/>
        <dsp:cNvSpPr/>
      </dsp:nvSpPr>
      <dsp:spPr>
        <a:xfrm>
          <a:off x="3275348" y="2295008"/>
          <a:ext cx="1139747" cy="824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endParaRPr lang="en-US" sz="4900" kern="1200" dirty="0"/>
        </a:p>
      </dsp:txBody>
      <dsp:txXfrm>
        <a:off x="3275348" y="2295008"/>
        <a:ext cx="1139747" cy="824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4380F-2D99-4416-AD38-F41EE998E6B2}">
      <dsp:nvSpPr>
        <dsp:cNvPr id="0" name=""/>
        <dsp:cNvSpPr/>
      </dsp:nvSpPr>
      <dsp:spPr>
        <a:xfrm>
          <a:off x="2742120" y="1625885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Microsoft Dynamics 365</a:t>
          </a:r>
          <a:endParaRPr lang="fr-FR" sz="1400" kern="1200" dirty="0"/>
        </a:p>
      </dsp:txBody>
      <dsp:txXfrm>
        <a:off x="2900871" y="1784636"/>
        <a:ext cx="766517" cy="766517"/>
      </dsp:txXfrm>
    </dsp:sp>
    <dsp:sp modelId="{7C14DD86-522C-4535-B0A6-772130E10A7C}">
      <dsp:nvSpPr>
        <dsp:cNvPr id="0" name=""/>
        <dsp:cNvSpPr/>
      </dsp:nvSpPr>
      <dsp:spPr>
        <a:xfrm rot="16200000">
          <a:off x="3013197" y="1340098"/>
          <a:ext cx="541865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1865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3270583" y="1341405"/>
        <a:ext cx="27093" cy="27093"/>
      </dsp:txXfrm>
    </dsp:sp>
    <dsp:sp modelId="{20A8DEB2-251C-4660-9A9A-68876F5BBCF3}">
      <dsp:nvSpPr>
        <dsp:cNvPr id="0" name=""/>
        <dsp:cNvSpPr/>
      </dsp:nvSpPr>
      <dsp:spPr>
        <a:xfrm>
          <a:off x="2742120" y="0"/>
          <a:ext cx="1084019" cy="1084019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b="1" kern="1200" dirty="0" smtClean="0"/>
            <a:t>Gestion de maintenance assistée par ordinateur </a:t>
          </a:r>
          <a:endParaRPr lang="fr-FR" sz="1050" b="1" kern="1200" dirty="0"/>
        </a:p>
      </dsp:txBody>
      <dsp:txXfrm>
        <a:off x="2900871" y="158751"/>
        <a:ext cx="766517" cy="766517"/>
      </dsp:txXfrm>
    </dsp:sp>
    <dsp:sp modelId="{01AC12B6-5597-4F63-B22E-A758BFBC67A9}">
      <dsp:nvSpPr>
        <dsp:cNvPr id="0" name=""/>
        <dsp:cNvSpPr/>
      </dsp:nvSpPr>
      <dsp:spPr>
        <a:xfrm rot="19285714">
          <a:off x="3648962" y="1646696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3905561" y="1648044"/>
        <a:ext cx="27010" cy="27010"/>
      </dsp:txXfrm>
    </dsp:sp>
    <dsp:sp modelId="{BDD83175-B058-401F-B8E3-00A28BF071FC}">
      <dsp:nvSpPr>
        <dsp:cNvPr id="0" name=""/>
        <dsp:cNvSpPr/>
      </dsp:nvSpPr>
      <dsp:spPr>
        <a:xfrm>
          <a:off x="4011993" y="613195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Gestion des actifs</a:t>
          </a:r>
          <a:endParaRPr lang="fr-FR" sz="1200" b="1" kern="1200" dirty="0"/>
        </a:p>
      </dsp:txBody>
      <dsp:txXfrm>
        <a:off x="4170744" y="771946"/>
        <a:ext cx="766517" cy="766517"/>
      </dsp:txXfrm>
    </dsp:sp>
    <dsp:sp modelId="{12C04120-B55D-4A75-B5B5-3A698FC737A8}">
      <dsp:nvSpPr>
        <dsp:cNvPr id="0" name=""/>
        <dsp:cNvSpPr/>
      </dsp:nvSpPr>
      <dsp:spPr>
        <a:xfrm rot="771429">
          <a:off x="3805778" y="2333753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4062378" y="2335102"/>
        <a:ext cx="27010" cy="27010"/>
      </dsp:txXfrm>
    </dsp:sp>
    <dsp:sp modelId="{585EB0B8-9A2D-4B84-B17A-B1BFDA817ED6}">
      <dsp:nvSpPr>
        <dsp:cNvPr id="0" name=""/>
        <dsp:cNvSpPr/>
      </dsp:nvSpPr>
      <dsp:spPr>
        <a:xfrm>
          <a:off x="4325626" y="1987310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b="1" kern="1200" dirty="0" smtClean="0"/>
            <a:t>Gestion des informations sur les produits</a:t>
          </a:r>
          <a:endParaRPr lang="fr-FR" sz="1050" b="1" kern="1200" dirty="0"/>
        </a:p>
      </dsp:txBody>
      <dsp:txXfrm>
        <a:off x="4484377" y="2146061"/>
        <a:ext cx="766517" cy="766517"/>
      </dsp:txXfrm>
    </dsp:sp>
    <dsp:sp modelId="{E8181199-28BE-42B9-8710-1769365D6F66}">
      <dsp:nvSpPr>
        <dsp:cNvPr id="0" name=""/>
        <dsp:cNvSpPr/>
      </dsp:nvSpPr>
      <dsp:spPr>
        <a:xfrm rot="3857143">
          <a:off x="3366389" y="2884731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3622988" y="2886079"/>
        <a:ext cx="27010" cy="27010"/>
      </dsp:txXfrm>
    </dsp:sp>
    <dsp:sp modelId="{3AA6E0A6-4C56-410F-907D-F0C8DB704954}">
      <dsp:nvSpPr>
        <dsp:cNvPr id="0" name=""/>
        <dsp:cNvSpPr/>
      </dsp:nvSpPr>
      <dsp:spPr>
        <a:xfrm>
          <a:off x="3446847" y="3089264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Ressource humaine</a:t>
          </a:r>
          <a:endParaRPr lang="fr-FR" sz="1200" b="1" kern="1200" dirty="0"/>
        </a:p>
      </dsp:txBody>
      <dsp:txXfrm>
        <a:off x="3605598" y="3248015"/>
        <a:ext cx="766517" cy="766517"/>
      </dsp:txXfrm>
    </dsp:sp>
    <dsp:sp modelId="{28E82906-E4EF-4FF5-83B6-22A3CA9BDFE6}">
      <dsp:nvSpPr>
        <dsp:cNvPr id="0" name=""/>
        <dsp:cNvSpPr/>
      </dsp:nvSpPr>
      <dsp:spPr>
        <a:xfrm rot="6942857">
          <a:off x="2661662" y="2884731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2918262" y="2886079"/>
        <a:ext cx="27010" cy="27010"/>
      </dsp:txXfrm>
    </dsp:sp>
    <dsp:sp modelId="{074D563B-FEA7-4B17-A7D7-BF97DC9BDD5A}">
      <dsp:nvSpPr>
        <dsp:cNvPr id="0" name=""/>
        <dsp:cNvSpPr/>
      </dsp:nvSpPr>
      <dsp:spPr>
        <a:xfrm>
          <a:off x="2037394" y="3089264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Contrôle de production</a:t>
          </a:r>
          <a:endParaRPr lang="fr-FR" sz="1200" b="1" kern="1200" dirty="0"/>
        </a:p>
      </dsp:txBody>
      <dsp:txXfrm>
        <a:off x="2196145" y="3248015"/>
        <a:ext cx="766517" cy="766517"/>
      </dsp:txXfrm>
    </dsp:sp>
    <dsp:sp modelId="{DDD7C6C1-E332-49D8-80F6-337729C47AAF}">
      <dsp:nvSpPr>
        <dsp:cNvPr id="0" name=""/>
        <dsp:cNvSpPr/>
      </dsp:nvSpPr>
      <dsp:spPr>
        <a:xfrm rot="10028571">
          <a:off x="2222273" y="2333753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2478872" y="2335102"/>
        <a:ext cx="27010" cy="27010"/>
      </dsp:txXfrm>
    </dsp:sp>
    <dsp:sp modelId="{8BB5C42C-AE09-4AF9-83F7-40AD585836E8}">
      <dsp:nvSpPr>
        <dsp:cNvPr id="0" name=""/>
        <dsp:cNvSpPr/>
      </dsp:nvSpPr>
      <dsp:spPr>
        <a:xfrm>
          <a:off x="1158615" y="1987310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b="1" kern="1200" dirty="0" smtClean="0"/>
            <a:t>Comptabilité client</a:t>
          </a:r>
          <a:endParaRPr lang="fr-FR" sz="1050" b="1" kern="1200" dirty="0"/>
        </a:p>
      </dsp:txBody>
      <dsp:txXfrm>
        <a:off x="1317366" y="2146061"/>
        <a:ext cx="766517" cy="766517"/>
      </dsp:txXfrm>
    </dsp:sp>
    <dsp:sp modelId="{3FCC1569-2486-4838-8984-87575D1AF640}">
      <dsp:nvSpPr>
        <dsp:cNvPr id="0" name=""/>
        <dsp:cNvSpPr/>
      </dsp:nvSpPr>
      <dsp:spPr>
        <a:xfrm rot="13114286">
          <a:off x="2379089" y="1646696"/>
          <a:ext cx="540208" cy="29707"/>
        </a:xfrm>
        <a:custGeom>
          <a:avLst/>
          <a:gdLst/>
          <a:ahLst/>
          <a:cxnLst/>
          <a:rect l="0" t="0" r="0" b="0"/>
          <a:pathLst>
            <a:path>
              <a:moveTo>
                <a:pt x="0" y="14853"/>
              </a:moveTo>
              <a:lnTo>
                <a:pt x="540208" y="148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 rot="10800000">
        <a:off x="2635688" y="1648044"/>
        <a:ext cx="27010" cy="27010"/>
      </dsp:txXfrm>
    </dsp:sp>
    <dsp:sp modelId="{9BEF10AF-C4BD-4E08-A1CD-C050B3C223D9}">
      <dsp:nvSpPr>
        <dsp:cNvPr id="0" name=""/>
        <dsp:cNvSpPr/>
      </dsp:nvSpPr>
      <dsp:spPr>
        <a:xfrm>
          <a:off x="1472247" y="613195"/>
          <a:ext cx="1084019" cy="1084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b="1" kern="1200" dirty="0" smtClean="0"/>
            <a:t>Comptabilité fournisseur</a:t>
          </a:r>
          <a:endParaRPr lang="fr-FR" sz="1050" b="1" kern="1200" dirty="0"/>
        </a:p>
      </dsp:txBody>
      <dsp:txXfrm>
        <a:off x="1630998" y="771946"/>
        <a:ext cx="766517" cy="766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7AF13-911E-4F1F-ADF4-9B82C81395CE}">
      <dsp:nvSpPr>
        <dsp:cNvPr id="0" name=""/>
        <dsp:cNvSpPr/>
      </dsp:nvSpPr>
      <dsp:spPr>
        <a:xfrm>
          <a:off x="2552923" y="2234834"/>
          <a:ext cx="1828353" cy="1828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Calibri" panose="020F0502020204030204"/>
            </a:rPr>
            <a:t>Besoins fonctionnels</a:t>
          </a:r>
          <a:endParaRPr lang="fr-FR" sz="1900" kern="1200" dirty="0"/>
        </a:p>
      </dsp:txBody>
      <dsp:txXfrm>
        <a:off x="2820679" y="2502590"/>
        <a:ext cx="1292841" cy="1292841"/>
      </dsp:txXfrm>
    </dsp:sp>
    <dsp:sp modelId="{876D89BD-6506-4AF2-8056-BD557BFE5E59}">
      <dsp:nvSpPr>
        <dsp:cNvPr id="0" name=""/>
        <dsp:cNvSpPr/>
      </dsp:nvSpPr>
      <dsp:spPr>
        <a:xfrm rot="10800000">
          <a:off x="695171" y="2888471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ACA16-F43C-4F15-9494-97D3CA92BD38}">
      <dsp:nvSpPr>
        <dsp:cNvPr id="0" name=""/>
        <dsp:cNvSpPr/>
      </dsp:nvSpPr>
      <dsp:spPr>
        <a:xfrm>
          <a:off x="55247" y="2637072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les machines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85235" y="2667060"/>
        <a:ext cx="1219871" cy="963901"/>
      </dsp:txXfrm>
    </dsp:sp>
    <dsp:sp modelId="{D731DD0E-88B4-48FB-9C0D-9A9D4420FD81}">
      <dsp:nvSpPr>
        <dsp:cNvPr id="0" name=""/>
        <dsp:cNvSpPr/>
      </dsp:nvSpPr>
      <dsp:spPr>
        <a:xfrm rot="12960000">
          <a:off x="1056920" y="1775123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55118"/>
            <a:satOff val="-327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3FCD1-432F-4A82-BEEE-4401B809F02E}">
      <dsp:nvSpPr>
        <dsp:cNvPr id="0" name=""/>
        <dsp:cNvSpPr/>
      </dsp:nvSpPr>
      <dsp:spPr>
        <a:xfrm>
          <a:off x="584639" y="1007773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55118"/>
            <a:satOff val="-327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</a:t>
          </a:r>
          <a:r>
            <a:rPr lang="en-US" sz="1600" b="1" kern="1200" dirty="0" smtClean="0">
              <a:solidFill>
                <a:schemeClr val="tx1"/>
              </a:solidFill>
            </a:rPr>
            <a:t>les </a:t>
          </a:r>
          <a:r>
            <a:rPr lang="en-US" sz="1600" b="1" kern="1200" dirty="0" err="1" smtClean="0">
              <a:solidFill>
                <a:schemeClr val="tx1"/>
              </a:solidFill>
            </a:rPr>
            <a:t>demandes</a:t>
          </a:r>
          <a:r>
            <a:rPr lang="en-US" sz="1600" b="1" kern="1200" dirty="0" smtClean="0">
              <a:solidFill>
                <a:schemeClr val="tx1"/>
              </a:solidFill>
            </a:rPr>
            <a:t> de travail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614627" y="1037761"/>
        <a:ext cx="1219871" cy="963901"/>
      </dsp:txXfrm>
    </dsp:sp>
    <dsp:sp modelId="{26818E25-18D3-46CF-80EE-CF67C2C59AFB}">
      <dsp:nvSpPr>
        <dsp:cNvPr id="0" name=""/>
        <dsp:cNvSpPr/>
      </dsp:nvSpPr>
      <dsp:spPr>
        <a:xfrm rot="15120000">
          <a:off x="2003990" y="1087036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110235"/>
            <a:satOff val="-654"/>
            <a:lumOff val="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AB7E5-2A8C-4FF5-9CB8-EADD05A1F22A}">
      <dsp:nvSpPr>
        <dsp:cNvPr id="0" name=""/>
        <dsp:cNvSpPr/>
      </dsp:nvSpPr>
      <dsp:spPr>
        <a:xfrm>
          <a:off x="1970603" y="811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110235"/>
            <a:satOff val="-654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</a:t>
          </a:r>
          <a:r>
            <a:rPr lang="en-US" sz="1600" b="1" kern="1200" dirty="0" smtClean="0">
              <a:solidFill>
                <a:schemeClr val="tx1"/>
              </a:solidFill>
            </a:rPr>
            <a:t>les </a:t>
          </a:r>
          <a:r>
            <a:rPr lang="en-US" sz="1600" b="1" kern="1200" dirty="0" err="1" smtClean="0">
              <a:solidFill>
                <a:schemeClr val="tx1"/>
              </a:solidFill>
            </a:rPr>
            <a:t>ordres</a:t>
          </a:r>
          <a:r>
            <a:rPr lang="en-US" sz="1600" b="1" kern="1200" dirty="0" smtClean="0">
              <a:solidFill>
                <a:schemeClr val="tx1"/>
              </a:solidFill>
            </a:rPr>
            <a:t> de travail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2000591" y="30799"/>
        <a:ext cx="1219871" cy="963901"/>
      </dsp:txXfrm>
    </dsp:sp>
    <dsp:sp modelId="{C7390A09-4DB7-4AD9-8312-6810363CE076}">
      <dsp:nvSpPr>
        <dsp:cNvPr id="0" name=""/>
        <dsp:cNvSpPr/>
      </dsp:nvSpPr>
      <dsp:spPr>
        <a:xfrm rot="17280000">
          <a:off x="3174634" y="1087036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165353"/>
            <a:satOff val="-982"/>
            <a:lumOff val="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C731B-8E9D-4D45-9A72-68F5D88022A3}">
      <dsp:nvSpPr>
        <dsp:cNvPr id="0" name=""/>
        <dsp:cNvSpPr/>
      </dsp:nvSpPr>
      <dsp:spPr>
        <a:xfrm>
          <a:off x="3683749" y="811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165353"/>
            <a:satOff val="-982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Gérer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les interventions</a:t>
          </a:r>
          <a:endParaRPr lang="en-US" sz="1600" b="1" kern="1200" dirty="0">
            <a:solidFill>
              <a:schemeClr val="tx1"/>
            </a:solidFill>
            <a:latin typeface="Calibri" panose="020F0502020204030204"/>
          </a:endParaRPr>
        </a:p>
      </dsp:txBody>
      <dsp:txXfrm>
        <a:off x="3713737" y="30799"/>
        <a:ext cx="1219871" cy="963901"/>
      </dsp:txXfrm>
    </dsp:sp>
    <dsp:sp modelId="{71FE1124-6DBF-4DA7-90F4-E52CB7C53AF6}">
      <dsp:nvSpPr>
        <dsp:cNvPr id="0" name=""/>
        <dsp:cNvSpPr/>
      </dsp:nvSpPr>
      <dsp:spPr>
        <a:xfrm rot="19440000">
          <a:off x="4121704" y="1775123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220471"/>
            <a:satOff val="-1309"/>
            <a:lumOff val="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63B3E-9C77-4630-99BF-23DE1B5DCC22}">
      <dsp:nvSpPr>
        <dsp:cNvPr id="0" name=""/>
        <dsp:cNvSpPr/>
      </dsp:nvSpPr>
      <dsp:spPr>
        <a:xfrm>
          <a:off x="5069713" y="1007773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220471"/>
            <a:satOff val="-1309"/>
            <a:lumOff val="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Déclarer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les </a:t>
          </a: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pannes</a:t>
          </a:r>
          <a:endParaRPr lang="en-US" sz="1600" b="1" kern="1200" dirty="0">
            <a:solidFill>
              <a:schemeClr val="tx1"/>
            </a:solidFill>
            <a:latin typeface="Calibri" panose="020F0502020204030204"/>
          </a:endParaRPr>
        </a:p>
      </dsp:txBody>
      <dsp:txXfrm>
        <a:off x="5099701" y="1037761"/>
        <a:ext cx="1219871" cy="963901"/>
      </dsp:txXfrm>
    </dsp:sp>
    <dsp:sp modelId="{1A613D8A-DE13-4029-BB3A-526B101592DB}">
      <dsp:nvSpPr>
        <dsp:cNvPr id="0" name=""/>
        <dsp:cNvSpPr/>
      </dsp:nvSpPr>
      <dsp:spPr>
        <a:xfrm>
          <a:off x="4483453" y="2888471"/>
          <a:ext cx="1755575" cy="5210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275588"/>
            <a:satOff val="-1636"/>
            <a:lumOff val="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EF11B-20A3-4952-ADEC-6C1FA0BC3EC1}">
      <dsp:nvSpPr>
        <dsp:cNvPr id="0" name=""/>
        <dsp:cNvSpPr/>
      </dsp:nvSpPr>
      <dsp:spPr>
        <a:xfrm>
          <a:off x="5599104" y="2637072"/>
          <a:ext cx="1279847" cy="1023877"/>
        </a:xfrm>
        <a:prstGeom prst="roundRect">
          <a:avLst>
            <a:gd name="adj" fmla="val 10000"/>
          </a:avLst>
        </a:prstGeom>
        <a:solidFill>
          <a:schemeClr val="accent2">
            <a:hueOff val="275588"/>
            <a:satOff val="-1636"/>
            <a:lumOff val="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Déployer</a:t>
          </a:r>
          <a:r>
            <a:rPr lang="en-US" sz="1600" b="1" kern="1200" dirty="0" smtClean="0">
              <a:solidFill>
                <a:schemeClr val="tx1"/>
              </a:solidFill>
              <a:latin typeface="Calibri" panose="020F0502020204030204"/>
            </a:rPr>
            <a:t> et tester </a:t>
          </a:r>
          <a:r>
            <a:rPr lang="en-US" sz="1600" b="1" kern="1200" dirty="0" err="1" smtClean="0">
              <a:solidFill>
                <a:schemeClr val="tx1"/>
              </a:solidFill>
              <a:latin typeface="Calibri" panose="020F0502020204030204"/>
            </a:rPr>
            <a:t>l’application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5629092" y="2667060"/>
        <a:ext cx="1219871" cy="963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910DC-A16C-4195-A20F-8F495F20DDDF}">
      <dsp:nvSpPr>
        <dsp:cNvPr id="0" name=""/>
        <dsp:cNvSpPr/>
      </dsp:nvSpPr>
      <dsp:spPr>
        <a:xfrm>
          <a:off x="750700" y="610790"/>
          <a:ext cx="1521618" cy="1521618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973536" y="833626"/>
        <a:ext cx="1075946" cy="1075946"/>
      </dsp:txXfrm>
    </dsp:sp>
    <dsp:sp modelId="{42C9C677-6DC1-493B-BC8B-BDB0B0405C7A}">
      <dsp:nvSpPr>
        <dsp:cNvPr id="0" name=""/>
        <dsp:cNvSpPr/>
      </dsp:nvSpPr>
      <dsp:spPr>
        <a:xfrm>
          <a:off x="1131104" y="271"/>
          <a:ext cx="760809" cy="760809"/>
        </a:xfrm>
        <a:prstGeom prst="ellipse">
          <a:avLst/>
        </a:prstGeom>
        <a:solidFill>
          <a:schemeClr val="accent1">
            <a:shade val="80000"/>
            <a:alpha val="50000"/>
            <a:hueOff val="-7"/>
            <a:satOff val="-207"/>
            <a:lumOff val="1049"/>
            <a:alphaOff val="7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1242522" y="111689"/>
        <a:ext cx="537973" cy="537973"/>
      </dsp:txXfrm>
    </dsp:sp>
    <dsp:sp modelId="{403EF1E8-E775-4063-BF36-0E654E137047}">
      <dsp:nvSpPr>
        <dsp:cNvPr id="0" name=""/>
        <dsp:cNvSpPr/>
      </dsp:nvSpPr>
      <dsp:spPr>
        <a:xfrm>
          <a:off x="2132766" y="999377"/>
          <a:ext cx="760809" cy="760809"/>
        </a:xfrm>
        <a:prstGeom prst="ellipse">
          <a:avLst/>
        </a:prstGeom>
        <a:solidFill>
          <a:schemeClr val="accent1">
            <a:shade val="80000"/>
            <a:alpha val="50000"/>
            <a:hueOff val="-14"/>
            <a:satOff val="-413"/>
            <a:lumOff val="2099"/>
            <a:alphaOff val="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2244184" y="1110795"/>
        <a:ext cx="537973" cy="537973"/>
      </dsp:txXfrm>
    </dsp:sp>
    <dsp:sp modelId="{713CC9ED-4AEF-442C-AC96-1E18D04E09F7}">
      <dsp:nvSpPr>
        <dsp:cNvPr id="0" name=""/>
        <dsp:cNvSpPr/>
      </dsp:nvSpPr>
      <dsp:spPr>
        <a:xfrm>
          <a:off x="1131104" y="1982119"/>
          <a:ext cx="760809" cy="760809"/>
        </a:xfrm>
        <a:prstGeom prst="ellipse">
          <a:avLst/>
        </a:prstGeom>
        <a:solidFill>
          <a:schemeClr val="accent1">
            <a:shade val="80000"/>
            <a:alpha val="50000"/>
            <a:hueOff val="-21"/>
            <a:satOff val="-620"/>
            <a:lumOff val="3148"/>
            <a:alphaOff val="22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1242522" y="2093537"/>
        <a:ext cx="537973" cy="537973"/>
      </dsp:txXfrm>
    </dsp:sp>
    <dsp:sp modelId="{D92D8296-F0D1-409B-BB05-9A5CAE07076F}">
      <dsp:nvSpPr>
        <dsp:cNvPr id="0" name=""/>
        <dsp:cNvSpPr/>
      </dsp:nvSpPr>
      <dsp:spPr>
        <a:xfrm>
          <a:off x="140181" y="991195"/>
          <a:ext cx="760809" cy="760809"/>
        </a:xfrm>
        <a:prstGeom prst="ellipse">
          <a:avLst/>
        </a:prstGeom>
        <a:solidFill>
          <a:schemeClr val="accent1">
            <a:shade val="80000"/>
            <a:alpha val="50000"/>
            <a:hueOff val="-27"/>
            <a:satOff val="-826"/>
            <a:lumOff val="4197"/>
            <a:alphaOff val="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251599" y="1102613"/>
        <a:ext cx="537973" cy="53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0301D-F66F-458A-9D46-0932C5DF7AAC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8866A-684B-4641-8583-D1C928AE33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6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Madame</a:t>
            </a:r>
            <a:r>
              <a:rPr lang="fr-FR" baseline="0" dirty="0" smtClean="0"/>
              <a:t> la présidente, Madame les membres du jury, je vous souhaite le bonjour</a:t>
            </a:r>
            <a:endParaRPr lang="fr-FR" b="1" baseline="0" dirty="0" smtClean="0"/>
          </a:p>
          <a:p>
            <a:r>
              <a:rPr lang="fr-FR" b="1" baseline="0" dirty="0" smtClean="0"/>
              <a:t>Pour commencer</a:t>
            </a:r>
            <a:r>
              <a:rPr lang="fr-FR" baseline="0" dirty="0" smtClean="0"/>
              <a:t>, me permettez de vous remercier pour l’</a:t>
            </a:r>
            <a:r>
              <a:rPr lang="fr-FR" baseline="0" dirty="0" err="1" smtClean="0"/>
              <a:t>interêt</a:t>
            </a:r>
            <a:r>
              <a:rPr lang="fr-FR" baseline="0" dirty="0" smtClean="0"/>
              <a:t> que vous avez </a:t>
            </a:r>
            <a:r>
              <a:rPr lang="fr-FR" baseline="0" dirty="0" smtClean="0"/>
              <a:t>porter </a:t>
            </a:r>
            <a:r>
              <a:rPr lang="fr-FR" baseline="0" dirty="0" smtClean="0"/>
              <a:t>à mon travail, votre lecture, votre évaluation et votre présence aujourd’hui. </a:t>
            </a:r>
          </a:p>
          <a:p>
            <a:r>
              <a:rPr lang="fr-FR" b="1" baseline="0" dirty="0" smtClean="0"/>
              <a:t>Je voudrais </a:t>
            </a:r>
            <a:r>
              <a:rPr lang="fr-FR" baseline="0" dirty="0" smtClean="0"/>
              <a:t>également profiter de cette occasion pour remercier Madame </a:t>
            </a:r>
            <a:r>
              <a:rPr lang="fr-FR" baseline="0" dirty="0" err="1" smtClean="0"/>
              <a:t>ines</a:t>
            </a:r>
            <a:r>
              <a:rPr lang="fr-FR" baseline="0" dirty="0" smtClean="0"/>
              <a:t> pour sa guidance à chaque étape de la réalisation de ce travail, sa disponibilité et ses conseils précieux. </a:t>
            </a:r>
          </a:p>
          <a:p>
            <a:r>
              <a:rPr lang="fr-FR" b="1" baseline="0" dirty="0" smtClean="0"/>
              <a:t>maintenant</a:t>
            </a:r>
            <a:r>
              <a:rPr lang="fr-FR" baseline="0" dirty="0" smtClean="0"/>
              <a:t> je me présente, je suis ben </a:t>
            </a:r>
            <a:r>
              <a:rPr lang="fr-FR" baseline="0" dirty="0" err="1" smtClean="0"/>
              <a:t>slimen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yasmine</a:t>
            </a:r>
            <a:r>
              <a:rPr lang="fr-FR" baseline="0" dirty="0" smtClean="0"/>
              <a:t>, étudiante en 3eme année G info a </a:t>
            </a:r>
            <a:r>
              <a:rPr lang="fr-FR" baseline="0" dirty="0" err="1" smtClean="0"/>
              <a:t>lENSIT</a:t>
            </a:r>
            <a:r>
              <a:rPr lang="fr-FR" baseline="0" dirty="0" smtClean="0"/>
              <a:t>, et c’est avec un grand plaisir que je vous présente aujourd’hui mon projet de fin d’études </a:t>
            </a:r>
            <a:r>
              <a:rPr lang="fr-FR" baseline="0" dirty="0" smtClean="0"/>
              <a:t>intitulé </a:t>
            </a:r>
            <a:r>
              <a:rPr lang="fr-FR" dirty="0" smtClean="0"/>
              <a:t>«</a:t>
            </a:r>
            <a:r>
              <a:rPr kumimoji="0" lang="fr-FR" sz="1200" b="1" i="0" u="none" strike="noStrike" kern="1200" cap="none" spc="0" normalizeH="0" baseline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Développement </a:t>
            </a:r>
            <a:r>
              <a:rPr kumimoji="0" lang="fr-FR" sz="1200" b="1" i="0" u="none" strike="noStrike" kern="1200" cap="none" spc="0" normalizeH="0" baseline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 intégration d’un module</a:t>
            </a:r>
            <a:r>
              <a:rPr kumimoji="0" lang="fr-FR" sz="1200" b="1" i="0" u="none" strike="noStrike" kern="1200" cap="none" spc="0" normalizeH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gestion de maintenance assistée par ordinateur à l’ERP Microsoft Dynamics 365 finance and </a:t>
            </a:r>
            <a:r>
              <a:rPr kumimoji="0" lang="fr-FR" sz="1200" b="1" i="0" u="none" strike="noStrike" kern="1200" cap="none" spc="0" normalizeH="0" noProof="0" dirty="0" err="1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Operation</a:t>
            </a:r>
            <a:r>
              <a:rPr kumimoji="0" lang="fr-FR" sz="1200" b="1" i="0" u="none" strike="noStrike" kern="1200" cap="none" spc="0" normalizeH="0" baseline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acteurs</a:t>
            </a:r>
            <a:r>
              <a:rPr lang="fr-FR" baseline="0" dirty="0" smtClean="0"/>
              <a:t> principaux de notre projet sont le </a:t>
            </a:r>
            <a:r>
              <a:rPr lang="fr-FR" baseline="0" dirty="0" err="1" smtClean="0"/>
              <a:t>res</a:t>
            </a:r>
            <a:r>
              <a:rPr lang="fr-FR" baseline="0" dirty="0" smtClean="0"/>
              <a:t> de maintenance , opérateur et technicien et </a:t>
            </a:r>
          </a:p>
          <a:p>
            <a:r>
              <a:rPr lang="fr-FR" baseline="0" dirty="0" smtClean="0"/>
              <a:t>l’acteur  secondaire c’est le fournisseur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4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besoins fonctionnel qui expriment les fonctionnalités du futur système, qui répondent aux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besoins de notre client</a:t>
            </a:r>
            <a:r>
              <a:rPr lang="fr-FR" dirty="0" smtClean="0"/>
              <a:t> sont :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73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besoins non fonctionnels caractérisent les propriétés de l’application, qui sont :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diagrammes de cas d'utilisation illustre les relations entre les cas d'utilisation du système et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l'ensemble des acteurs qui agissent sur le système ,Ainsi ces diagrammes permettent de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décrire le comportement du système de point de vue utilisateur</a:t>
            </a:r>
            <a:r>
              <a:rPr lang="fr-FR" dirty="0" smtClean="0"/>
              <a:t> ,notre diagramme</a:t>
            </a:r>
            <a:r>
              <a:rPr lang="fr-FR" baseline="0" dirty="0" smtClean="0"/>
              <a:t> est composé 3 acteur </a:t>
            </a:r>
            <a:r>
              <a:rPr lang="fr-FR" baseline="0" dirty="0" err="1" smtClean="0"/>
              <a:t>Res</a:t>
            </a:r>
            <a:r>
              <a:rPr lang="fr-FR" baseline="0" dirty="0" smtClean="0"/>
              <a:t> maintenance , technicien et opérateur qui sont hérité a partit de l’utilisateur et aussi il comprend 5 </a:t>
            </a:r>
            <a:r>
              <a:rPr lang="fr-FR" baseline="0" dirty="0" err="1" smtClean="0"/>
              <a:t>fonctionalité</a:t>
            </a:r>
            <a:r>
              <a:rPr lang="fr-FR" baseline="0" dirty="0" smtClean="0"/>
              <a:t> qui sont ,,,,,,,,,,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9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L’architecture de la solution proposée est une architecture à trois tiers et elle se base sur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l’architecture de l’ERP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 nous trouvons : un serveur de base de données, un serveur de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l’objet de l’application et un client</a:t>
            </a:r>
          </a:p>
          <a:p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et pour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L'architecture de Microsoft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365 Finance and opérations comporte les couches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suivantes 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Couche d'identité : Cette couche constitue la base de l’architecture conceptuelle pour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Couche des données : Cette couche héberge les bases de données utilisées pour stocker la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métier principale et les données de transaction.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Couche plateforme: Cette couche se compose de l’infrastructure de calcul qui héberge les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 composants de Microsoft Dynamics 365 Finance and Operations.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Couche application : Cette couche est constituée des composants d’application principaux de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D365 Finance and Operations. 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Couche client : Cette couche comporte des composants clients nécessaires pour accéder à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D365 Finance and Operations.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94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</a:t>
            </a:r>
            <a:r>
              <a:rPr lang="fr-FR" baseline="0" dirty="0" smtClean="0"/>
              <a:t> cours de la </a:t>
            </a:r>
            <a:r>
              <a:rPr lang="fr-FR" baseline="0" dirty="0" err="1" smtClean="0"/>
              <a:t>realistaion</a:t>
            </a:r>
            <a:r>
              <a:rPr lang="fr-FR" baseline="0" dirty="0" smtClean="0"/>
              <a:t> de notre projet nous avons utilisé x++ pour le développent </a:t>
            </a:r>
            <a:r>
              <a:rPr lang="fr-FR" baseline="0" dirty="0" err="1" smtClean="0"/>
              <a:t>sql</a:t>
            </a:r>
            <a:r>
              <a:rPr lang="fr-FR" baseline="0" dirty="0" smtClean="0"/>
              <a:t> server 2012 </a:t>
            </a:r>
          </a:p>
          <a:p>
            <a:r>
              <a:rPr lang="fr-FR" baseline="0" dirty="0" smtClean="0"/>
              <a:t>Azure et </a:t>
            </a:r>
            <a:r>
              <a:rPr lang="fr-FR" baseline="0" dirty="0" err="1" smtClean="0"/>
              <a:t>lcs</a:t>
            </a:r>
            <a:r>
              <a:rPr lang="fr-FR" baseline="0" dirty="0" smtClean="0"/>
              <a:t> pour le déploiement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uml</a:t>
            </a:r>
            <a:r>
              <a:rPr lang="fr-FR" baseline="0" dirty="0" smtClean="0"/>
              <a:t> pour la conception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63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période de réalisation de notre projet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4 mois pour la première release de période 6 semaine nous avons développer 2 sprint qui sont :</a:t>
            </a:r>
          </a:p>
          <a:p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,,,,,</a:t>
            </a:r>
          </a:p>
          <a:p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pour la deuxième release de période 10 semaine nous avons développer 3 sprint qui sont: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</a:t>
            </a:r>
            <a:r>
              <a:rPr lang="fr-FR" baseline="0" dirty="0" smtClean="0"/>
              <a:t> diagramme de cas utilisation du premier sprint gestion des machines représente les fonctionnalité tel que ,,,,,,,,,,,,,,,,,,,,,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6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Nous avons </a:t>
            </a:r>
            <a:r>
              <a:rPr lang="fr-FR" dirty="0" err="1" smtClean="0"/>
              <a:t>developper</a:t>
            </a:r>
            <a:r>
              <a:rPr lang="fr-FR" dirty="0" smtClean="0"/>
              <a:t> dans se</a:t>
            </a:r>
            <a:r>
              <a:rPr lang="fr-FR" baseline="0" dirty="0" smtClean="0"/>
              <a:t> </a:t>
            </a:r>
            <a:r>
              <a:rPr lang="fr-FR" dirty="0" smtClean="0"/>
              <a:t>sprint 9 classes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classe « 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représente la classe principale de ce sprint. Elle permet de décrire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machines à travers un ensemble d’attributs tels que :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Nom,</a:t>
            </a:r>
            <a:b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Emplacement,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Disponiblité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statut, Unité de mesure, Quantité, puissance, vitesse,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marque, modèle et Année du modèle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Cette classe offre un ensemble de méthodes pour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gérer la machine telles que :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Modifier_machine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  <a:b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Supprimer_machine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Planifier_machine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() et </a:t>
            </a:r>
            <a:r>
              <a:rPr lang="fr-F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Afficher_Historique_machine</a:t>
            </a:r>
            <a:r>
              <a:rPr lang="fr-F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L’interface</a:t>
            </a:r>
            <a:r>
              <a:rPr lang="fr-FR" baseline="0" dirty="0" smtClean="0"/>
              <a:t> montre l’ajout d’une machine par le responsable en remplissant les champs vides  et après la liste des machines est affichées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0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Ma présentation va suivre le plan suivant: Tout d’abord je commence par introduction </a:t>
            </a:r>
            <a:r>
              <a:rPr lang="fr-FR" baseline="0" dirty="0" smtClean="0"/>
              <a:t>suivie de cadre général puis analyse et </a:t>
            </a:r>
            <a:r>
              <a:rPr lang="fr-FR" baseline="0" dirty="0" err="1" smtClean="0"/>
              <a:t>plznification</a:t>
            </a:r>
            <a:r>
              <a:rPr lang="fr-FR" baseline="0" dirty="0" smtClean="0"/>
              <a:t> , </a:t>
            </a:r>
            <a:r>
              <a:rPr lang="fr-FR" dirty="0" smtClean="0"/>
              <a:t>Ensuite, je décris le</a:t>
            </a:r>
            <a:r>
              <a:rPr lang="fr-FR" baseline="0" dirty="0" smtClean="0"/>
              <a:t> premier release «</a:t>
            </a:r>
            <a:r>
              <a:rPr lang="fr-FR" sz="1200" dirty="0" smtClean="0">
                <a:latin typeface="Lato Light" pitchFamily="34" charset="0"/>
              </a:rPr>
              <a:t>Gestion des machines &amp; des demandes de travail</a:t>
            </a:r>
            <a:r>
              <a:rPr lang="fr-FR" baseline="0" dirty="0" smtClean="0"/>
              <a:t>  »  a travers </a:t>
            </a:r>
            <a:r>
              <a:rPr lang="fr-FR" baseline="0" dirty="0" err="1" smtClean="0"/>
              <a:t>qq</a:t>
            </a:r>
            <a:r>
              <a:rPr lang="fr-FR" baseline="0" dirty="0" smtClean="0"/>
              <a:t> capture d’</a:t>
            </a:r>
            <a:r>
              <a:rPr lang="fr-FR" baseline="0" dirty="0" err="1" smtClean="0"/>
              <a:t>ecran</a:t>
            </a:r>
            <a:r>
              <a:rPr lang="fr-FR" baseline="0" dirty="0" smtClean="0"/>
              <a:t> en suite la </a:t>
            </a:r>
            <a:r>
              <a:rPr lang="fr-FR" baseline="0" dirty="0" err="1" smtClean="0"/>
              <a:t>deuxieme</a:t>
            </a:r>
            <a:r>
              <a:rPr lang="fr-FR" baseline="0" dirty="0" smtClean="0"/>
              <a:t> </a:t>
            </a:r>
            <a:r>
              <a:rPr lang="fr-FR" dirty="0" err="1" smtClean="0"/>
              <a:t>realeases</a:t>
            </a:r>
            <a:r>
              <a:rPr lang="fr-FR" baseline="0" dirty="0" smtClean="0"/>
              <a:t> «  </a:t>
            </a:r>
            <a:r>
              <a:rPr lang="fr-FR" sz="1200" dirty="0" smtClean="0">
                <a:latin typeface="Lato Light" pitchFamily="34" charset="0"/>
              </a:rPr>
              <a:t>Gestion des ordres de travail, des interventions &amp; </a:t>
            </a:r>
            <a:r>
              <a:rPr lang="fr-FR" sz="1200" dirty="0" err="1" smtClean="0">
                <a:latin typeface="Lato Light" pitchFamily="34" charset="0"/>
              </a:rPr>
              <a:t>déploiement</a:t>
            </a:r>
            <a:r>
              <a:rPr lang="fr-FR" baseline="0" dirty="0" err="1" smtClean="0"/>
              <a:t>»,</a:t>
            </a:r>
            <a:r>
              <a:rPr lang="fr-FR" dirty="0" err="1" smtClean="0"/>
              <a:t>Enfin</a:t>
            </a:r>
            <a:r>
              <a:rPr lang="fr-FR" dirty="0" smtClean="0"/>
              <a:t>, Je  termine par la partie » » conclusion et perspective.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6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L’interface suivante</a:t>
            </a:r>
            <a:r>
              <a:rPr lang="fr-FR" baseline="0" dirty="0" smtClean="0"/>
              <a:t> montre que le </a:t>
            </a:r>
            <a:r>
              <a:rPr lang="fr-FR" baseline="0" dirty="0" err="1" smtClean="0"/>
              <a:t>resp</a:t>
            </a:r>
            <a:r>
              <a:rPr lang="fr-FR" baseline="0" dirty="0" smtClean="0"/>
              <a:t> a  la possibilité de voir la suivi du chaque machine en choisissant une machine tous ses propre donné sont affiché dans un rapport </a:t>
            </a:r>
          </a:p>
          <a:p>
            <a:r>
              <a:rPr lang="fr-FR" baseline="0" dirty="0" smtClean="0"/>
              <a:t>/////////////////</a:t>
            </a:r>
            <a:r>
              <a:rPr lang="fr-FR" baseline="0" dirty="0" err="1" smtClean="0"/>
              <a:t>boutonn</a:t>
            </a:r>
            <a:r>
              <a:rPr lang="fr-FR" baseline="0" dirty="0" smtClean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5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figure suivante montre le diagramme de cas utilisation ramifié de deuxième sprint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21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1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LCS est un portail de collaboration basé sur Microsoft Azure et qui a pour objectifs de fournir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bonnes informations, au bon moment, aux bonnes personnes et d'assurer un succès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reproductible et prévisible à chaque déploiement d'une implémentation</a:t>
            </a:r>
            <a:r>
              <a:rPr lang="fr-FR" dirty="0" smtClean="0"/>
              <a:t> 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 à l’aide de LCS nous pouvons accéder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 l’environnement technique et fonctionnel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15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est l'offre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fournit un service hébergé évolutif, fiable et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disponible à l'échelle mondiale et dans les centres de données locaux du monde entier.</a:t>
            </a:r>
            <a:r>
              <a:rPr lang="fr-FR" dirty="0" smtClean="0"/>
              <a:t> 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Après chaque développement, le développeur faire le « check in » du son application pour être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sauvegarder sur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 les projets sont sauvegardés dans Azure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ils sont identifiés par un «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Item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ce qui facilite de trouver leur dernière version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1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</a:t>
            </a:r>
            <a:r>
              <a:rPr lang="fr-FR" dirty="0" err="1" smtClean="0"/>
              <a:t>conception+deve</a:t>
            </a:r>
            <a:r>
              <a:rPr lang="fr-FR" dirty="0" smtClean="0"/>
              <a:t> du module </a:t>
            </a:r>
            <a:r>
              <a:rPr lang="fr-FR" dirty="0" err="1" smtClean="0"/>
              <a:t>gmao</a:t>
            </a:r>
            <a:endParaRPr lang="fr-FR" dirty="0" smtClean="0"/>
          </a:p>
          <a:p>
            <a:r>
              <a:rPr lang="fr-FR" dirty="0" smtClean="0"/>
              <a:t>=</a:t>
            </a:r>
            <a:r>
              <a:rPr lang="fr-FR" dirty="0" err="1" smtClean="0"/>
              <a:t>integration</a:t>
            </a:r>
            <a:r>
              <a:rPr lang="fr-FR" dirty="0" smtClean="0"/>
              <a:t> sous 365</a:t>
            </a:r>
          </a:p>
          <a:p>
            <a:r>
              <a:rPr lang="fr-FR" dirty="0" err="1" smtClean="0"/>
              <a:t>depo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3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6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24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 des progiciels informatiques qui sont présentées d’une manière modulaire tout en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partageant une base de données unique et commune</a:t>
            </a:r>
            <a:r>
              <a:rPr lang="fr-FR" dirty="0" smtClean="0"/>
              <a:t> </a:t>
            </a: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principaux ERP propriétaires du marché sont : SAP, Microsoft Dynamics AX,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Divalto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Microsoft Dynamics 365 qui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l’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j’ai utilisé au cours de la réalisation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mon projet de fin d’étude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 de garantir la continuité du niveau de service des ressources matérielles de l’entreprise,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gestion de maintenance assistée par ordinateur (GMAO) à aider les services de maintenance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entreprises dans leurs missions pour la continuité du niveau de service des ressources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matérielles.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L’organisme d’accueil Au</a:t>
            </a:r>
            <a:r>
              <a:rPr lang="fr-FR" baseline="0" dirty="0" smtClean="0"/>
              <a:t> sein de la quelle j’ai fait mon stage est INFO’LIB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9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MD365 qui est une solution qui donne plus d’agilité pour satisfaire les clients.</a:t>
            </a:r>
            <a:b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met à la disposition de l’utilisateur, un portefeuille des modules professionnels intelligents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permet à chacun de fournir l’excellence opérationnelle et de créer des expériences client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interactives</a:t>
            </a:r>
            <a:r>
              <a:rPr lang="fr-FR" dirty="0" smtClean="0"/>
              <a:t> elle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beacoucop</a:t>
            </a:r>
            <a:r>
              <a:rPr lang="fr-FR" baseline="0" dirty="0" smtClean="0"/>
              <a:t> des modules tels que gestion des banques, gestion des couts , administration système,,,, malgré la diversité des modules sous md365 il y a absence des GMAO </a:t>
            </a:r>
            <a:r>
              <a:rPr lang="fr-FR" baseline="0" dirty="0" err="1" smtClean="0"/>
              <a:t>integré</a:t>
            </a:r>
            <a:r>
              <a:rPr lang="fr-FR" baseline="0" dirty="0" smtClean="0"/>
              <a:t> a l’</a:t>
            </a:r>
            <a:r>
              <a:rPr lang="fr-FR" baseline="0" dirty="0" err="1" smtClean="0"/>
              <a:t>erp</a:t>
            </a:r>
            <a:r>
              <a:rPr lang="fr-FR" baseline="0" dirty="0" smtClean="0"/>
              <a:t> MD365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GMAO est un outil intégré au système d’information d’une entreprise dont l’objectif est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destiné aux intérêts est d’assister quotidiennement les services maintenance dans leurs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missions et qui </a:t>
            </a:r>
            <a:r>
              <a:rPr lang="fr-FR" dirty="0" smtClean="0"/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 une amélioration de la fiabilité et de la disponibilité des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équipements maintenus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 UNE </a:t>
            </a:r>
            <a:r>
              <a:rPr lang="fr-FR" dirty="0" err="1" smtClean="0"/>
              <a:t>gmao</a:t>
            </a:r>
            <a:r>
              <a:rPr lang="fr-FR" dirty="0" smtClean="0"/>
              <a:t> a beaucoup</a:t>
            </a:r>
            <a:r>
              <a:rPr lang="fr-FR" baseline="0" dirty="0" smtClean="0"/>
              <a:t> des logiciels tel que </a:t>
            </a:r>
            <a:r>
              <a:rPr lang="fr-FR" baseline="0" dirty="0" err="1" smtClean="0"/>
              <a:t>Fiix</a:t>
            </a:r>
            <a:r>
              <a:rPr lang="fr-FR" baseline="0" dirty="0" smtClean="0"/>
              <a:t> Lite et Maintenance care  et aussi elle a des module par </a:t>
            </a:r>
            <a:r>
              <a:rPr lang="fr-FR" baseline="0" dirty="0" err="1" smtClean="0"/>
              <a:t>exemp</a:t>
            </a:r>
            <a:r>
              <a:rPr lang="fr-FR" baseline="0" dirty="0" smtClean="0"/>
              <a:t> Gestion des machine , gestion des </a:t>
            </a:r>
            <a:r>
              <a:rPr lang="fr-FR" baseline="0" dirty="0" err="1" smtClean="0"/>
              <a:t>demades</a:t>
            </a:r>
            <a:r>
              <a:rPr lang="fr-FR" baseline="0" dirty="0" smtClean="0"/>
              <a:t> de travail ,,,,,,,,,,,,,,,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4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 si les avantages liés à l’installation et l’utilisation d’une GMAO sont nombreux, il existe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quelques facteurs bloquants à sa mise en œuvre, tels que </a:t>
            </a:r>
            <a:r>
              <a:rPr lang="fr-FR" sz="1200" dirty="0" err="1" smtClean="0"/>
              <a:t>Abscence</a:t>
            </a:r>
            <a:r>
              <a:rPr lang="fr-FR" sz="1200" dirty="0" smtClean="0"/>
              <a:t> d'interfaçage inter-logiciels entre logiciel </a:t>
            </a:r>
            <a:r>
              <a:rPr lang="fr-FR" sz="1200" dirty="0" err="1" smtClean="0"/>
              <a:t>gmao</a:t>
            </a:r>
            <a:r>
              <a:rPr lang="fr-FR" sz="1200" dirty="0" smtClean="0"/>
              <a:t> et l'</a:t>
            </a:r>
            <a:r>
              <a:rPr lang="fr-FR" sz="1200" dirty="0" err="1" smtClean="0"/>
              <a:t>erp</a:t>
            </a:r>
            <a:endParaRPr lang="fr-FR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Coûts trop élevés pour développer les passerelles d'interfaçage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Temps d’exécution énorme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Dans</a:t>
            </a:r>
            <a:r>
              <a:rPr lang="fr-FR" baseline="0" dirty="0" smtClean="0"/>
              <a:t> le but de palier à ce </a:t>
            </a:r>
            <a:r>
              <a:rPr lang="fr-FR" baseline="0" dirty="0" err="1" smtClean="0"/>
              <a:t>pb</a:t>
            </a:r>
            <a:r>
              <a:rPr lang="fr-FR" baseline="0" dirty="0" smtClean="0"/>
              <a:t> on s’est proposé d’offrir une solution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Qui consiste à a développer et intégrer un module de </a:t>
            </a:r>
            <a:r>
              <a:rPr lang="fr-FR" baseline="0" dirty="0" err="1" smtClean="0"/>
              <a:t>gmao</a:t>
            </a:r>
            <a:r>
              <a:rPr lang="fr-FR" baseline="0" dirty="0" smtClean="0"/>
              <a:t>  sur </a:t>
            </a:r>
            <a:r>
              <a:rPr lang="fr-FR" baseline="0" dirty="0" err="1" smtClean="0"/>
              <a:t>erp</a:t>
            </a:r>
            <a:r>
              <a:rPr lang="fr-FR" baseline="0" dirty="0" smtClean="0"/>
              <a:t> Microsoft Dynamics  365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méthodologie utilisé au cours de développement de notre projet</a:t>
            </a:r>
            <a:r>
              <a:rPr lang="fr-FR" baseline="0" dirty="0" smtClean="0"/>
              <a:t> afin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prévoir son déroulement tout au long des phases constituants</a:t>
            </a:r>
            <a:r>
              <a:rPr lang="fr-FR" dirty="0" smtClean="0"/>
              <a:t> </a:t>
            </a:r>
            <a:r>
              <a:rPr lang="fr-FR" baseline="0" dirty="0" smtClean="0"/>
              <a:t> est </a:t>
            </a:r>
            <a:r>
              <a:rPr lang="fr-FR" baseline="0" dirty="0" err="1" smtClean="0"/>
              <a:t>scrum</a:t>
            </a:r>
            <a:r>
              <a:rPr lang="fr-FR" baseline="0" dirty="0" smtClean="0"/>
              <a:t> agile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principe de base de la méthode SCRUM est de concentrer l’équipe sur un ensemble de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fonctionnalités à réaliser. Ces fonctionnalités se réalise dans des itérations de durées fixes de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deux à quatre semaines, appelées Sprints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2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2">
            <a:extLst>
              <a:ext uri="{FF2B5EF4-FFF2-40B4-BE49-F238E27FC236}">
                <a16:creationId xmlns:a16="http://schemas.microsoft.com/office/drawing/2014/main" xmlns="" id="{8CED970B-1E80-41CE-BB4B-C5BF5817AC9B}"/>
              </a:ext>
            </a:extLst>
          </p:cNvPr>
          <p:cNvGrpSpPr/>
          <p:nvPr userDrawn="1"/>
        </p:nvGrpSpPr>
        <p:grpSpPr>
          <a:xfrm>
            <a:off x="420386" y="531556"/>
            <a:ext cx="2667000" cy="48016"/>
            <a:chOff x="628649" y="0"/>
            <a:chExt cx="7778916" cy="363855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701E4016-753F-4214-90E4-3F46D3519E08}"/>
                </a:ext>
              </a:extLst>
            </p:cNvPr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9B7C66E3-B76C-40B0-8B80-5081D9D4E7A7}"/>
                </a:ext>
              </a:extLst>
            </p:cNvPr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0BA32F0C-C531-4E44-98FC-68F8AAC5747A}"/>
                </a:ext>
              </a:extLst>
            </p:cNvPr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4559FD34-2AB1-4FB3-B944-5EE69C22730B}"/>
                </a:ext>
              </a:extLst>
            </p:cNvPr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9B9472D3-B153-445A-907B-5AC008DD2D3F}"/>
                </a:ext>
              </a:extLst>
            </p:cNvPr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Espace réservé du texte 140">
            <a:extLst>
              <a:ext uri="{FF2B5EF4-FFF2-40B4-BE49-F238E27FC236}">
                <a16:creationId xmlns:a16="http://schemas.microsoft.com/office/drawing/2014/main" xmlns="" id="{566FC2E0-3774-42EE-AFF6-26700AA6E3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36" y="103200"/>
            <a:ext cx="2514600" cy="369332"/>
          </a:xfrm>
          <a:prstGeom prst="rect">
            <a:avLst/>
          </a:prstGeom>
        </p:spPr>
        <p:txBody>
          <a:bodyPr/>
          <a:lstStyle>
            <a:lvl1pPr algn="l">
              <a:buNone/>
              <a:defRPr lang="fr-FR" sz="2400" kern="1200" dirty="0" smtClean="0">
                <a:solidFill>
                  <a:schemeClr val="tx1"/>
                </a:solidFill>
                <a:latin typeface="Lato Light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herge</a:t>
            </a:r>
            <a:endParaRPr lang="fr-FR" dirty="0"/>
          </a:p>
        </p:txBody>
      </p:sp>
      <p:sp>
        <p:nvSpPr>
          <p:cNvPr id="143" name="Espace réservé du texte 142">
            <a:extLst>
              <a:ext uri="{FF2B5EF4-FFF2-40B4-BE49-F238E27FC236}">
                <a16:creationId xmlns:a16="http://schemas.microsoft.com/office/drawing/2014/main" xmlns="" id="{DECADF53-7170-44E3-AACD-1E3E75C68B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51" y="613196"/>
            <a:ext cx="2362200" cy="28215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Lato Light"/>
              </a:defRPr>
            </a:lvl1pPr>
          </a:lstStyle>
          <a:p>
            <a:pPr lvl="0"/>
            <a:r>
              <a:rPr lang="fr-FR" dirty="0" err="1"/>
              <a:t>Sectioln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79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28574" y="4446776"/>
            <a:ext cx="9191625" cy="712477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0" name="Shape 370"/>
          <p:cNvSpPr/>
          <p:nvPr/>
        </p:nvSpPr>
        <p:spPr>
          <a:xfrm>
            <a:off x="-28574" y="4578112"/>
            <a:ext cx="9191625" cy="584438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 rot="8100000">
            <a:off x="1847982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sp>
        <p:nvSpPr>
          <p:cNvPr id="372" name="Shape 372"/>
          <p:cNvSpPr/>
          <p:nvPr/>
        </p:nvSpPr>
        <p:spPr>
          <a:xfrm rot="8100000">
            <a:off x="6038982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sp>
        <p:nvSpPr>
          <p:cNvPr id="373" name="Shape 373"/>
          <p:cNvSpPr/>
          <p:nvPr/>
        </p:nvSpPr>
        <p:spPr>
          <a:xfrm rot="8100000">
            <a:off x="7181982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grpSp>
        <p:nvGrpSpPr>
          <p:cNvPr id="374" name="Shape 374"/>
          <p:cNvGrpSpPr/>
          <p:nvPr/>
        </p:nvGrpSpPr>
        <p:grpSpPr>
          <a:xfrm>
            <a:off x="-9523" y="4462476"/>
            <a:ext cx="9167825" cy="595300"/>
            <a:chOff x="-9525" y="4462475"/>
            <a:chExt cx="9167825" cy="595300"/>
          </a:xfrm>
        </p:grpSpPr>
        <p:sp>
          <p:nvSpPr>
            <p:cNvPr id="375" name="Shape 37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376" name="Shape 37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377" name="Shape 37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378" name="Shape 378"/>
          <p:cNvGrpSpPr/>
          <p:nvPr/>
        </p:nvGrpSpPr>
        <p:grpSpPr>
          <a:xfrm>
            <a:off x="-42836" y="4443487"/>
            <a:ext cx="9229573" cy="642787"/>
            <a:chOff x="-42837" y="4443487"/>
            <a:chExt cx="9229574" cy="642787"/>
          </a:xfrm>
        </p:grpSpPr>
        <p:sp>
          <p:nvSpPr>
            <p:cNvPr id="379" name="Shape 37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0" name="Shape 38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1" name="Shape 38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3" name="Shape 38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5" name="Shape 38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6" name="Shape 38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7" name="Shape 38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8" name="Shape 38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89" name="Shape 38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0" name="Shape 39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1" name="Shape 39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2" name="Shape 39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4" name="Shape 39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5" name="Shape 39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6" name="Shape 39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7" name="Shape 39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8" name="Shape 39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399" name="Shape 39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400" name="Shape 40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401" name="Shape 40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402" name="Shape 40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61"/>
            </a:p>
          </p:txBody>
        </p:sp>
      </p:grpSp>
      <p:sp>
        <p:nvSpPr>
          <p:cNvPr id="404" name="Shape 404"/>
          <p:cNvSpPr/>
          <p:nvPr/>
        </p:nvSpPr>
        <p:spPr>
          <a:xfrm>
            <a:off x="2990703" y="4586200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sp>
        <p:nvSpPr>
          <p:cNvPr id="405" name="Shape 405"/>
          <p:cNvSpPr/>
          <p:nvPr/>
        </p:nvSpPr>
        <p:spPr>
          <a:xfrm>
            <a:off x="1085703" y="4871951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sp>
        <p:nvSpPr>
          <p:cNvPr id="406" name="Shape 406"/>
          <p:cNvSpPr/>
          <p:nvPr/>
        </p:nvSpPr>
        <p:spPr>
          <a:xfrm>
            <a:off x="4895703" y="4516031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  <p:sp>
        <p:nvSpPr>
          <p:cNvPr id="407" name="Shape 407"/>
          <p:cNvSpPr/>
          <p:nvPr/>
        </p:nvSpPr>
        <p:spPr>
          <a:xfrm rot="8100000">
            <a:off x="8699951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986" tIns="10986" rIns="10986" bIns="10986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861"/>
          </a:p>
        </p:txBody>
      </p:sp>
    </p:spTree>
    <p:extLst>
      <p:ext uri="{BB962C8B-B14F-4D97-AF65-F5344CB8AC3E}">
        <p14:creationId xmlns:p14="http://schemas.microsoft.com/office/powerpoint/2010/main" val="21822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21">
            <a:extLst>
              <a:ext uri="{FF2B5EF4-FFF2-40B4-BE49-F238E27FC236}">
                <a16:creationId xmlns:a16="http://schemas.microsoft.com/office/drawing/2014/main" xmlns="" id="{D040D7BC-8B8A-457B-AB8A-D767FABDF861}"/>
              </a:ext>
            </a:extLst>
          </p:cNvPr>
          <p:cNvSpPr/>
          <p:nvPr userDrawn="1"/>
        </p:nvSpPr>
        <p:spPr>
          <a:xfrm>
            <a:off x="1789022" y="1916703"/>
            <a:ext cx="1284241" cy="128424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xmlns="" id="{4E09BFD1-3FC4-4751-8366-AE72D718BA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9050" y="-1"/>
            <a:ext cx="500991" cy="5143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xmlns="" id="{B2BA6008-34A8-4560-B097-DD6E6E4C5C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1941" y="-1"/>
            <a:ext cx="504172" cy="5143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xmlns="" id="{90295A37-C399-45AD-B4F6-75773F13DF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2284" y="-2"/>
            <a:ext cx="500991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>
            <a:extLst>
              <a:ext uri="{FF2B5EF4-FFF2-40B4-BE49-F238E27FC236}">
                <a16:creationId xmlns:a16="http://schemas.microsoft.com/office/drawing/2014/main" xmlns="" id="{7A9416C3-98B2-4272-A55B-8EB306734494}"/>
              </a:ext>
            </a:extLst>
          </p:cNvPr>
          <p:cNvSpPr>
            <a:spLocks/>
          </p:cNvSpPr>
          <p:nvPr userDrawn="1"/>
        </p:nvSpPr>
        <p:spPr bwMode="auto">
          <a:xfrm>
            <a:off x="1487103" y="-1"/>
            <a:ext cx="500991" cy="5143501"/>
          </a:xfrm>
          <a:custGeom>
            <a:avLst/>
            <a:gdLst>
              <a:gd name="T0" fmla="*/ 98 w 351"/>
              <a:gd name="T1" fmla="*/ 1796 h 3600"/>
              <a:gd name="T2" fmla="*/ 351 w 351"/>
              <a:gd name="T3" fmla="*/ 1323 h 3600"/>
              <a:gd name="T4" fmla="*/ 351 w 351"/>
              <a:gd name="T5" fmla="*/ 0 h 3600"/>
              <a:gd name="T6" fmla="*/ 0 w 351"/>
              <a:gd name="T7" fmla="*/ 0 h 3600"/>
              <a:gd name="T8" fmla="*/ 0 w 351"/>
              <a:gd name="T9" fmla="*/ 3600 h 3600"/>
              <a:gd name="T10" fmla="*/ 351 w 351"/>
              <a:gd name="T11" fmla="*/ 3600 h 3600"/>
              <a:gd name="T12" fmla="*/ 351 w 351"/>
              <a:gd name="T13" fmla="*/ 2270 h 3600"/>
              <a:gd name="T14" fmla="*/ 98 w 351"/>
              <a:gd name="T15" fmla="*/ 179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1" h="3600">
                <a:moveTo>
                  <a:pt x="98" y="1796"/>
                </a:moveTo>
                <a:cubicBezTo>
                  <a:pt x="98" y="1599"/>
                  <a:pt x="199" y="1425"/>
                  <a:pt x="351" y="1323"/>
                </a:cubicBezTo>
                <a:cubicBezTo>
                  <a:pt x="351" y="0"/>
                  <a:pt x="351" y="0"/>
                  <a:pt x="3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270"/>
                  <a:pt x="351" y="2270"/>
                  <a:pt x="351" y="2270"/>
                </a:cubicBezTo>
                <a:cubicBezTo>
                  <a:pt x="199" y="2168"/>
                  <a:pt x="98" y="1994"/>
                  <a:pt x="98" y="17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xmlns="" id="{B2E91C0F-A374-4235-8972-CD5459BD9DB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8093" y="-2"/>
            <a:ext cx="502581" cy="5143502"/>
          </a:xfrm>
          <a:custGeom>
            <a:avLst/>
            <a:gdLst>
              <a:gd name="T0" fmla="*/ 0 w 351"/>
              <a:gd name="T1" fmla="*/ 2270 h 3600"/>
              <a:gd name="T2" fmla="*/ 0 w 351"/>
              <a:gd name="T3" fmla="*/ 3600 h 3600"/>
              <a:gd name="T4" fmla="*/ 351 w 351"/>
              <a:gd name="T5" fmla="*/ 3600 h 3600"/>
              <a:gd name="T6" fmla="*/ 351 w 351"/>
              <a:gd name="T7" fmla="*/ 2365 h 3600"/>
              <a:gd name="T8" fmla="*/ 317 w 351"/>
              <a:gd name="T9" fmla="*/ 2366 h 3600"/>
              <a:gd name="T10" fmla="*/ 0 w 351"/>
              <a:gd name="T11" fmla="*/ 2270 h 3600"/>
              <a:gd name="T12" fmla="*/ 0 w 351"/>
              <a:gd name="T13" fmla="*/ 0 h 3600"/>
              <a:gd name="T14" fmla="*/ 0 w 351"/>
              <a:gd name="T15" fmla="*/ 1323 h 3600"/>
              <a:gd name="T16" fmla="*/ 317 w 351"/>
              <a:gd name="T17" fmla="*/ 1227 h 3600"/>
              <a:gd name="T18" fmla="*/ 351 w 351"/>
              <a:gd name="T19" fmla="*/ 1228 h 3600"/>
              <a:gd name="T20" fmla="*/ 351 w 351"/>
              <a:gd name="T21" fmla="*/ 0 h 3600"/>
              <a:gd name="T22" fmla="*/ 0 w 351"/>
              <a:gd name="T23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" h="3600">
                <a:moveTo>
                  <a:pt x="0" y="2270"/>
                </a:move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365"/>
                  <a:pt x="351" y="2365"/>
                  <a:pt x="351" y="2365"/>
                </a:cubicBezTo>
                <a:cubicBezTo>
                  <a:pt x="340" y="2366"/>
                  <a:pt x="329" y="2366"/>
                  <a:pt x="317" y="2366"/>
                </a:cubicBezTo>
                <a:cubicBezTo>
                  <a:pt x="200" y="2366"/>
                  <a:pt x="91" y="2331"/>
                  <a:pt x="0" y="2270"/>
                </a:cubicBezTo>
                <a:close/>
                <a:moveTo>
                  <a:pt x="0" y="0"/>
                </a:moveTo>
                <a:cubicBezTo>
                  <a:pt x="0" y="1323"/>
                  <a:pt x="0" y="1323"/>
                  <a:pt x="0" y="1323"/>
                </a:cubicBezTo>
                <a:cubicBezTo>
                  <a:pt x="91" y="1262"/>
                  <a:pt x="200" y="1227"/>
                  <a:pt x="317" y="1227"/>
                </a:cubicBezTo>
                <a:cubicBezTo>
                  <a:pt x="329" y="1227"/>
                  <a:pt x="340" y="1227"/>
                  <a:pt x="351" y="1228"/>
                </a:cubicBezTo>
                <a:cubicBezTo>
                  <a:pt x="351" y="0"/>
                  <a:pt x="351" y="0"/>
                  <a:pt x="35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xmlns="" id="{0AE38E2F-E166-47E5-8031-7DE663E155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490673" y="-1"/>
            <a:ext cx="502581" cy="5143501"/>
          </a:xfrm>
          <a:custGeom>
            <a:avLst/>
            <a:gdLst>
              <a:gd name="T0" fmla="*/ 0 w 352"/>
              <a:gd name="T1" fmla="*/ 0 h 3600"/>
              <a:gd name="T2" fmla="*/ 0 w 352"/>
              <a:gd name="T3" fmla="*/ 1228 h 3600"/>
              <a:gd name="T4" fmla="*/ 352 w 352"/>
              <a:gd name="T5" fmla="*/ 1377 h 3600"/>
              <a:gd name="T6" fmla="*/ 352 w 352"/>
              <a:gd name="T7" fmla="*/ 0 h 3600"/>
              <a:gd name="T8" fmla="*/ 0 w 352"/>
              <a:gd name="T9" fmla="*/ 0 h 3600"/>
              <a:gd name="T10" fmla="*/ 0 w 352"/>
              <a:gd name="T11" fmla="*/ 3600 h 3600"/>
              <a:gd name="T12" fmla="*/ 352 w 352"/>
              <a:gd name="T13" fmla="*/ 3600 h 3600"/>
              <a:gd name="T14" fmla="*/ 352 w 352"/>
              <a:gd name="T15" fmla="*/ 2216 h 3600"/>
              <a:gd name="T16" fmla="*/ 0 w 352"/>
              <a:gd name="T17" fmla="*/ 2365 h 3600"/>
              <a:gd name="T18" fmla="*/ 0 w 352"/>
              <a:gd name="T19" fmla="*/ 360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2" h="3600">
                <a:moveTo>
                  <a:pt x="0" y="0"/>
                </a:moveTo>
                <a:cubicBezTo>
                  <a:pt x="0" y="1228"/>
                  <a:pt x="0" y="1228"/>
                  <a:pt x="0" y="1228"/>
                </a:cubicBezTo>
                <a:cubicBezTo>
                  <a:pt x="136" y="1236"/>
                  <a:pt x="258" y="1291"/>
                  <a:pt x="352" y="1377"/>
                </a:cubicBezTo>
                <a:cubicBezTo>
                  <a:pt x="352" y="0"/>
                  <a:pt x="352" y="0"/>
                  <a:pt x="352" y="0"/>
                </a:cubicBezTo>
                <a:lnTo>
                  <a:pt x="0" y="0"/>
                </a:lnTo>
                <a:close/>
                <a:moveTo>
                  <a:pt x="0" y="3600"/>
                </a:moveTo>
                <a:cubicBezTo>
                  <a:pt x="352" y="3600"/>
                  <a:pt x="352" y="3600"/>
                  <a:pt x="352" y="3600"/>
                </a:cubicBezTo>
                <a:cubicBezTo>
                  <a:pt x="352" y="2216"/>
                  <a:pt x="352" y="2216"/>
                  <a:pt x="352" y="2216"/>
                </a:cubicBezTo>
                <a:cubicBezTo>
                  <a:pt x="258" y="2302"/>
                  <a:pt x="136" y="2357"/>
                  <a:pt x="0" y="2365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xmlns="" id="{4433F031-0FDB-4819-A3D4-DB0C69D749EE}"/>
              </a:ext>
            </a:extLst>
          </p:cNvPr>
          <p:cNvGrpSpPr/>
          <p:nvPr userDrawn="1"/>
        </p:nvGrpSpPr>
        <p:grpSpPr>
          <a:xfrm>
            <a:off x="3522042" y="2751100"/>
            <a:ext cx="4692318" cy="47995"/>
            <a:chOff x="628649" y="0"/>
            <a:chExt cx="7778916" cy="36385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7F05266-F6D7-4AFB-A579-BD14F32587AA}"/>
                </a:ext>
              </a:extLst>
            </p:cNvPr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3287991-B8C6-48D7-9EA0-3D42D4F48955}"/>
                </a:ext>
              </a:extLst>
            </p:cNvPr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D61563D-9FFD-483C-A365-5A6DFEDC6D1B}"/>
                </a:ext>
              </a:extLst>
            </p:cNvPr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BC3B532-7E1F-46BE-9AF2-331FB3D0DAF3}"/>
                </a:ext>
              </a:extLst>
            </p:cNvPr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9DD3ED80-483E-4A76-89F6-A5F7C3B42D80}"/>
                </a:ext>
              </a:extLst>
            </p:cNvPr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xmlns="" id="{15E04A84-DD71-4F05-A157-9A9BED5B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893" y="2090842"/>
            <a:ext cx="5415722" cy="603115"/>
          </a:xfrm>
          <a:prstGeom prst="rect">
            <a:avLst/>
          </a:prstGeom>
        </p:spPr>
        <p:txBody>
          <a:bodyPr/>
          <a:lstStyle>
            <a:lvl1pPr>
              <a:defRPr lang="fr-FR" sz="3600" kern="1200" dirty="0">
                <a:solidFill>
                  <a:schemeClr val="accent2"/>
                </a:solidFill>
                <a:latin typeface="Lato Black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xmlns="" id="{034E78F8-A771-4876-B3E8-24A2E6E91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5583" y="2243107"/>
            <a:ext cx="502580" cy="532145"/>
          </a:xfrm>
          <a:prstGeom prst="rect">
            <a:avLst/>
          </a:prstGeom>
        </p:spPr>
        <p:txBody>
          <a:bodyPr/>
          <a:lstStyle>
            <a:lvl1pPr>
              <a:buNone/>
              <a:defRPr lang="fr-FR" sz="3600" kern="1200" dirty="0">
                <a:solidFill>
                  <a:schemeClr val="accent2"/>
                </a:solidFill>
                <a:latin typeface="Lato Black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29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4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  <p:bldP spid="30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2">
            <a:extLst>
              <a:ext uri="{FF2B5EF4-FFF2-40B4-BE49-F238E27FC236}">
                <a16:creationId xmlns:a16="http://schemas.microsoft.com/office/drawing/2014/main" xmlns="" id="{8CED970B-1E80-41CE-BB4B-C5BF5817AC9B}"/>
              </a:ext>
            </a:extLst>
          </p:cNvPr>
          <p:cNvGrpSpPr/>
          <p:nvPr userDrawn="1"/>
        </p:nvGrpSpPr>
        <p:grpSpPr>
          <a:xfrm>
            <a:off x="420386" y="531556"/>
            <a:ext cx="2667000" cy="48016"/>
            <a:chOff x="628649" y="0"/>
            <a:chExt cx="7778916" cy="363855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701E4016-753F-4214-90E4-3F46D3519E08}"/>
                </a:ext>
              </a:extLst>
            </p:cNvPr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9B7C66E3-B76C-40B0-8B80-5081D9D4E7A7}"/>
                </a:ext>
              </a:extLst>
            </p:cNvPr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0BA32F0C-C531-4E44-98FC-68F8AAC5747A}"/>
                </a:ext>
              </a:extLst>
            </p:cNvPr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4559FD34-2AB1-4FB3-B944-5EE69C22730B}"/>
                </a:ext>
              </a:extLst>
            </p:cNvPr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9B9472D3-B153-445A-907B-5AC008DD2D3F}"/>
                </a:ext>
              </a:extLst>
            </p:cNvPr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Espace réservé du texte 140">
            <a:extLst>
              <a:ext uri="{FF2B5EF4-FFF2-40B4-BE49-F238E27FC236}">
                <a16:creationId xmlns:a16="http://schemas.microsoft.com/office/drawing/2014/main" xmlns="" id="{566FC2E0-3774-42EE-AFF6-26700AA6E3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36" y="103200"/>
            <a:ext cx="2514600" cy="369332"/>
          </a:xfrm>
          <a:prstGeom prst="rect">
            <a:avLst/>
          </a:prstGeom>
        </p:spPr>
        <p:txBody>
          <a:bodyPr/>
          <a:lstStyle>
            <a:lvl1pPr algn="l">
              <a:buNone/>
              <a:defRPr lang="fr-FR" sz="2400" kern="1200" dirty="0" smtClean="0">
                <a:solidFill>
                  <a:schemeClr val="tx1"/>
                </a:solidFill>
                <a:latin typeface="Lato Light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herge</a:t>
            </a:r>
            <a:endParaRPr lang="fr-FR" dirty="0"/>
          </a:p>
        </p:txBody>
      </p:sp>
      <p:sp>
        <p:nvSpPr>
          <p:cNvPr id="143" name="Espace réservé du texte 142">
            <a:extLst>
              <a:ext uri="{FF2B5EF4-FFF2-40B4-BE49-F238E27FC236}">
                <a16:creationId xmlns:a16="http://schemas.microsoft.com/office/drawing/2014/main" xmlns="" id="{DECADF53-7170-44E3-AACD-1E3E75C68B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51" y="613196"/>
            <a:ext cx="2362200" cy="282154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latin typeface="Lato Light"/>
              </a:defRPr>
            </a:lvl1pPr>
          </a:lstStyle>
          <a:p>
            <a:pPr lvl="0"/>
            <a:r>
              <a:rPr lang="fr-FR" dirty="0" err="1"/>
              <a:t>Sectioln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96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67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rea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9"/>
          <p:cNvSpPr>
            <a:spLocks noChangeArrowheads="1"/>
          </p:cNvSpPr>
          <p:nvPr userDrawn="1"/>
        </p:nvSpPr>
        <p:spPr bwMode="auto">
          <a:xfrm>
            <a:off x="2888614" y="2099667"/>
            <a:ext cx="405513" cy="404813"/>
          </a:xfrm>
          <a:custGeom>
            <a:avLst/>
            <a:gdLst>
              <a:gd name="T0" fmla="*/ 286865 w 479"/>
              <a:gd name="T1" fmla="*/ 0 h 479"/>
              <a:gd name="T2" fmla="*/ 286865 w 479"/>
              <a:gd name="T3" fmla="*/ 0 h 479"/>
              <a:gd name="T4" fmla="*/ 0 w 479"/>
              <a:gd name="T5" fmla="*/ 286865 h 479"/>
              <a:gd name="T6" fmla="*/ 286865 w 479"/>
              <a:gd name="T7" fmla="*/ 573730 h 479"/>
              <a:gd name="T8" fmla="*/ 573730 w 479"/>
              <a:gd name="T9" fmla="*/ 286865 h 479"/>
              <a:gd name="T10" fmla="*/ 286865 w 479"/>
              <a:gd name="T11" fmla="*/ 0 h 479"/>
              <a:gd name="T12" fmla="*/ 531720 w 479"/>
              <a:gd name="T13" fmla="*/ 286865 h 479"/>
              <a:gd name="T14" fmla="*/ 531720 w 479"/>
              <a:gd name="T15" fmla="*/ 286865 h 479"/>
              <a:gd name="T16" fmla="*/ 478908 w 479"/>
              <a:gd name="T17" fmla="*/ 435699 h 479"/>
              <a:gd name="T18" fmla="*/ 468106 w 479"/>
              <a:gd name="T19" fmla="*/ 393689 h 479"/>
              <a:gd name="T20" fmla="*/ 478908 w 479"/>
              <a:gd name="T21" fmla="*/ 308470 h 479"/>
              <a:gd name="T22" fmla="*/ 446501 w 479"/>
              <a:gd name="T23" fmla="*/ 244855 h 479"/>
              <a:gd name="T24" fmla="*/ 382887 w 479"/>
              <a:gd name="T25" fmla="*/ 213648 h 479"/>
              <a:gd name="T26" fmla="*/ 415294 w 479"/>
              <a:gd name="T27" fmla="*/ 105624 h 479"/>
              <a:gd name="T28" fmla="*/ 351680 w 479"/>
              <a:gd name="T29" fmla="*/ 74417 h 479"/>
              <a:gd name="T30" fmla="*/ 361282 w 479"/>
              <a:gd name="T31" fmla="*/ 63614 h 479"/>
              <a:gd name="T32" fmla="*/ 531720 w 479"/>
              <a:gd name="T33" fmla="*/ 286865 h 479"/>
              <a:gd name="T34" fmla="*/ 254458 w 479"/>
              <a:gd name="T35" fmla="*/ 52812 h 479"/>
              <a:gd name="T36" fmla="*/ 254458 w 479"/>
              <a:gd name="T37" fmla="*/ 52812 h 479"/>
              <a:gd name="T38" fmla="*/ 223250 w 479"/>
              <a:gd name="T39" fmla="*/ 74417 h 479"/>
              <a:gd name="T40" fmla="*/ 180041 w 479"/>
              <a:gd name="T41" fmla="*/ 105624 h 479"/>
              <a:gd name="T42" fmla="*/ 138031 w 479"/>
              <a:gd name="T43" fmla="*/ 159636 h 479"/>
              <a:gd name="T44" fmla="*/ 159636 w 479"/>
              <a:gd name="T45" fmla="*/ 190843 h 479"/>
              <a:gd name="T46" fmla="*/ 212448 w 479"/>
              <a:gd name="T47" fmla="*/ 190843 h 479"/>
              <a:gd name="T48" fmla="*/ 297667 w 479"/>
              <a:gd name="T49" fmla="*/ 286865 h 479"/>
              <a:gd name="T50" fmla="*/ 223250 w 479"/>
              <a:gd name="T51" fmla="*/ 350479 h 479"/>
              <a:gd name="T52" fmla="*/ 212448 w 479"/>
              <a:gd name="T53" fmla="*/ 404491 h 479"/>
              <a:gd name="T54" fmla="*/ 212448 w 479"/>
              <a:gd name="T55" fmla="*/ 468106 h 479"/>
              <a:gd name="T56" fmla="*/ 159636 w 479"/>
              <a:gd name="T57" fmla="*/ 414094 h 479"/>
              <a:gd name="T58" fmla="*/ 148834 w 479"/>
              <a:gd name="T59" fmla="*/ 340877 h 479"/>
              <a:gd name="T60" fmla="*/ 105624 w 479"/>
              <a:gd name="T61" fmla="*/ 286865 h 479"/>
              <a:gd name="T62" fmla="*/ 127229 w 479"/>
              <a:gd name="T63" fmla="*/ 223250 h 479"/>
              <a:gd name="T64" fmla="*/ 63614 w 479"/>
              <a:gd name="T65" fmla="*/ 202846 h 479"/>
              <a:gd name="T66" fmla="*/ 254458 w 479"/>
              <a:gd name="T67" fmla="*/ 52812 h 479"/>
              <a:gd name="T68" fmla="*/ 212448 w 479"/>
              <a:gd name="T69" fmla="*/ 520918 h 479"/>
              <a:gd name="T70" fmla="*/ 212448 w 479"/>
              <a:gd name="T71" fmla="*/ 520918 h 479"/>
              <a:gd name="T72" fmla="*/ 244855 w 479"/>
              <a:gd name="T73" fmla="*/ 499313 h 479"/>
              <a:gd name="T74" fmla="*/ 286865 w 479"/>
              <a:gd name="T75" fmla="*/ 488510 h 479"/>
              <a:gd name="T76" fmla="*/ 351680 w 479"/>
              <a:gd name="T77" fmla="*/ 468106 h 479"/>
              <a:gd name="T78" fmla="*/ 424896 w 479"/>
              <a:gd name="T79" fmla="*/ 488510 h 479"/>
              <a:gd name="T80" fmla="*/ 286865 w 479"/>
              <a:gd name="T81" fmla="*/ 531720 h 479"/>
              <a:gd name="T82" fmla="*/ 212448 w 479"/>
              <a:gd name="T83" fmla="*/ 520918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fr-FR" sz="675"/>
          </a:p>
        </p:txBody>
      </p:sp>
    </p:spTree>
    <p:extLst>
      <p:ext uri="{BB962C8B-B14F-4D97-AF65-F5344CB8AC3E}">
        <p14:creationId xmlns:p14="http://schemas.microsoft.com/office/powerpoint/2010/main" val="356123973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AA5601-74EF-4C8D-9CBA-26D28CFC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2EDDFC3F-1B83-4B0B-B3A9-FBB9E9F9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77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BELHADJ Rania PEF 2020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3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74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9" r:id="rId2"/>
    <p:sldLayoutId id="214748368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07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7" r:id="rId2"/>
    <p:sldLayoutId id="2147483654" r:id="rId3"/>
    <p:sldLayoutId id="2147483660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2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46.svg"/><Relationship Id="rId10" Type="http://schemas.openxmlformats.org/officeDocument/2006/relationships/image" Target="../media/image2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0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2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AE474990-3847-49B1-9C46-25F33F01E379}"/>
              </a:ext>
            </a:extLst>
          </p:cNvPr>
          <p:cNvSpPr txBox="1"/>
          <p:nvPr/>
        </p:nvSpPr>
        <p:spPr>
          <a:xfrm>
            <a:off x="2757180" y="74858"/>
            <a:ext cx="356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Université de Tunis</a:t>
            </a:r>
          </a:p>
          <a:p>
            <a:pPr algn="ctr"/>
            <a:r>
              <a:rPr lang="fr-FR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Ecole Nationale supérieure d'ingénieurs de Tunis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xmlns="" id="{A1A8CAA7-5B03-4EA4-93B8-434E349A4F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69304" y="2955068"/>
            <a:ext cx="3042198" cy="6302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Présenté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 : </a:t>
            </a:r>
          </a:p>
          <a:p>
            <a:pPr marL="0" indent="0" algn="ctr">
              <a:buNone/>
            </a:pPr>
            <a:r>
              <a:rPr lang="fr-F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 SLIMEN Yasmine</a:t>
            </a:r>
            <a:endParaRPr lang="fr-FR" sz="1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xmlns="" id="{878CA65D-5383-491F-9175-74EDD45E5CA7}"/>
              </a:ext>
            </a:extLst>
          </p:cNvPr>
          <p:cNvSpPr txBox="1">
            <a:spLocks/>
          </p:cNvSpPr>
          <p:nvPr/>
        </p:nvSpPr>
        <p:spPr>
          <a:xfrm>
            <a:off x="95250" y="4238548"/>
            <a:ext cx="3634740" cy="30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fr-FR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4AD6F2F-CB08-491A-A176-813477CC099C}"/>
              </a:ext>
            </a:extLst>
          </p:cNvPr>
          <p:cNvSpPr/>
          <p:nvPr/>
        </p:nvSpPr>
        <p:spPr>
          <a:xfrm>
            <a:off x="692771" y="770325"/>
            <a:ext cx="76925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Présentation du projet de fin d’études</a:t>
            </a:r>
          </a:p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en vue de l‘obtention du</a:t>
            </a:r>
          </a:p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Diplôme d’Ingénieur en Génie Informatique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xmlns="" id="{633935E6-6026-4456-BF69-6384F5273656}"/>
              </a:ext>
            </a:extLst>
          </p:cNvPr>
          <p:cNvSpPr txBox="1">
            <a:spLocks/>
          </p:cNvSpPr>
          <p:nvPr/>
        </p:nvSpPr>
        <p:spPr>
          <a:xfrm>
            <a:off x="883918" y="1802810"/>
            <a:ext cx="7692571" cy="108530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Développement et intégration d’un module</a:t>
            </a:r>
            <a:r>
              <a:rPr kumimoji="0" lang="fr-FR" sz="2400" b="1" i="0" u="none" strike="noStrike" kern="1200" cap="none" spc="0" normalizeH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gestion de maintenance assistée par ordinateur à l’ERP Microsoft Dynamics 365 For </a:t>
            </a:r>
            <a:r>
              <a:rPr lang="fr-FR" sz="24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latin typeface="Calibri"/>
                <a:ea typeface="+mn-ea"/>
                <a:cs typeface="+mn-cs"/>
              </a:rPr>
              <a:t>F</a:t>
            </a:r>
            <a:r>
              <a:rPr kumimoji="0" lang="fr-FR" sz="2400" b="1" i="0" u="none" strike="noStrike" kern="1200" cap="none" spc="0" normalizeH="0" noProof="0" dirty="0" err="1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inance</a:t>
            </a:r>
            <a:r>
              <a:rPr kumimoji="0" lang="fr-FR" sz="2400" b="1" i="0" u="none" strike="noStrike" kern="1200" cap="none" spc="0" normalizeH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fr-FR" sz="2400" b="1" i="0" u="none" strike="noStrike" kern="1200" cap="none" spc="0" normalizeH="0" noProof="0" dirty="0" err="1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Operation</a:t>
            </a:r>
            <a:r>
              <a:rPr lang="fr-FR" sz="24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latin typeface="Calibri"/>
                <a:ea typeface="+mn-ea"/>
                <a:cs typeface="+mn-cs"/>
              </a:rPr>
              <a:t>s</a:t>
            </a:r>
            <a:r>
              <a:rPr kumimoji="0" lang="fr-FR" sz="2400" b="1" i="0" u="none" strike="noStrike" kern="1200" cap="none" spc="0" normalizeH="0" baseline="0" noProof="0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33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fr-FR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0033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 descr="Ecole Nationale Supérieure d'Ingénieurs de Tunis | LinkedIn">
            <a:extLst>
              <a:ext uri="{FF2B5EF4-FFF2-40B4-BE49-F238E27FC236}">
                <a16:creationId xmlns:a16="http://schemas.microsoft.com/office/drawing/2014/main" xmlns="" id="{2FFE7A50-8751-45F7-A62E-35882D8A2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0" b="64186" l="9175" r="84075">
                        <a14:foregroundMark x1="43425" y1="26915" x2="43425" y2="26915"/>
                        <a14:foregroundMark x1="79075" y1="23139" x2="79075" y2="23139"/>
                        <a14:foregroundMark x1="74575" y1="19903" x2="74575" y2="19903"/>
                        <a14:foregroundMark x1="81675" y1="26160" x2="81675" y2="26160"/>
                        <a14:foregroundMark x1="84075" y1="25620" x2="84075" y2="25620"/>
                        <a14:foregroundMark x1="65500" y1="57821" x2="65500" y2="57821"/>
                        <a14:foregroundMark x1="43925" y1="52265" x2="43925" y2="52265"/>
                        <a14:foregroundMark x1="29500" y1="33927" x2="29500" y2="33927"/>
                        <a14:foregroundMark x1="28575" y1="19903" x2="28575" y2="19903"/>
                        <a14:foregroundMark x1="30175" y1="13970" x2="30175" y2="13970"/>
                        <a14:foregroundMark x1="33075" y1="9439" x2="33075" y2="9439"/>
                        <a14:foregroundMark x1="18825" y1="8360" x2="18825" y2="8360"/>
                        <a14:foregroundMark x1="19075" y1="7659" x2="19075" y2="7659"/>
                        <a14:foregroundMark x1="9175" y1="22222" x2="9175" y2="22222"/>
                        <a14:foregroundMark x1="23000" y1="17368" x2="23000" y2="17368"/>
                        <a14:foregroundMark x1="23325" y1="8576" x2="23325" y2="8576"/>
                        <a14:foregroundMark x1="25575" y1="36246" x2="25575" y2="36246"/>
                        <a14:foregroundMark x1="23575" y1="43096" x2="23575" y2="43096"/>
                        <a14:foregroundMark x1="29825" y1="45038" x2="29825" y2="45038"/>
                        <a14:foregroundMark x1="27675" y1="53668" x2="27675" y2="53668"/>
                        <a14:foregroundMark x1="31325" y1="57659" x2="31325" y2="57659"/>
                        <a14:foregroundMark x1="34250" y1="61597" x2="34250" y2="61597"/>
                        <a14:foregroundMark x1="35000" y1="62513" x2="35000" y2="62513"/>
                        <a14:foregroundMark x1="20925" y1="7659" x2="20925" y2="7659"/>
                        <a14:foregroundMark x1="26075" y1="9817" x2="26075" y2="9817"/>
                        <a14:foregroundMark x1="31500" y1="15210" x2="31500" y2="15210"/>
                        <a14:foregroundMark x1="36925" y1="22600" x2="36925" y2="22600"/>
                        <a14:foregroundMark x1="39175" y1="27238" x2="39175" y2="27238"/>
                        <a14:foregroundMark x1="37250" y1="16667" x2="37250" y2="16667"/>
                        <a14:foregroundMark x1="38000" y1="18285" x2="38000" y2="18285"/>
                        <a14:foregroundMark x1="31575" y1="7821" x2="31575" y2="7821"/>
                        <a14:foregroundMark x1="31575" y1="7821" x2="31575" y2="7821"/>
                        <a14:foregroundMark x1="31575" y1="7821" x2="31575" y2="7821"/>
                        <a14:foregroundMark x1="33825" y1="10356" x2="33825" y2="10356"/>
                        <a14:foregroundMark x1="33825" y1="10356" x2="33825" y2="10356"/>
                        <a14:foregroundMark x1="33825" y1="10356" x2="33825" y2="10356"/>
                        <a14:foregroundMark x1="33825" y1="10356" x2="33825" y2="10356"/>
                        <a14:foregroundMark x1="17425" y1="16667" x2="17425" y2="16667"/>
                        <a14:foregroundMark x1="9425" y1="21845" x2="14575" y2="18986"/>
                        <a14:foregroundMark x1="14575" y1="18986" x2="14575" y2="18986"/>
                        <a14:foregroundMark x1="19250" y1="16289" x2="24725" y2="15588"/>
                        <a14:foregroundMark x1="24725" y1="15588" x2="29925" y2="20982"/>
                        <a14:foregroundMark x1="24750" y1="21683" x2="27975" y2="31985"/>
                        <a14:foregroundMark x1="27975" y1="31985" x2="35925" y2="42880"/>
                        <a14:foregroundMark x1="23675" y1="31014" x2="31125" y2="47681"/>
                        <a14:foregroundMark x1="31125" y1="47681" x2="38575" y2="58198"/>
                        <a14:foregroundMark x1="21675" y1="7821" x2="33325" y2="17530"/>
                        <a14:foregroundMark x1="30575" y1="6958" x2="38000" y2="18986"/>
                        <a14:foregroundMark x1="38425" y1="19525" x2="39750" y2="23679"/>
                        <a14:foregroundMark x1="30175" y1="6742" x2="27925" y2="5340"/>
                        <a14:foregroundMark x1="39675" y1="22762" x2="40175" y2="24919"/>
                        <a14:foregroundMark x1="45500" y1="28155" x2="47425" y2="28857"/>
                        <a14:foregroundMark x1="44750" y1="28533" x2="45075" y2="27778"/>
                        <a14:foregroundMark x1="43000" y1="32848" x2="43250" y2="29773"/>
                        <a14:foregroundMark x1="43175" y1="37163" x2="43325" y2="37325"/>
                        <a14:foregroundMark x1="34075" y1="61435" x2="29175" y2="54854"/>
                        <a14:foregroundMark x1="29175" y1="54854" x2="22125" y2="37271"/>
                        <a14:foregroundMark x1="22125" y1="37271" x2="22075" y2="36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" r="14166" b="28427"/>
          <a:stretch/>
        </p:blipFill>
        <p:spPr bwMode="auto">
          <a:xfrm>
            <a:off x="95250" y="119528"/>
            <a:ext cx="1428750" cy="58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D4CADCC9-4A2D-421E-AEB4-C46DD310809A}"/>
              </a:ext>
            </a:extLst>
          </p:cNvPr>
          <p:cNvSpPr txBox="1"/>
          <p:nvPr/>
        </p:nvSpPr>
        <p:spPr>
          <a:xfrm>
            <a:off x="3238500" y="4796778"/>
            <a:ext cx="2667000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ts val="1000"/>
              </a:spcBef>
            </a:pP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</a:rPr>
              <a:t>Année universitaire: </a:t>
            </a:r>
            <a:r>
              <a:rPr lang="fr-F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</a:rPr>
              <a:t>2020-2021</a:t>
            </a:r>
            <a:endParaRPr lang="ar-TN" sz="11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EADFDA1-7CBF-4EEB-A138-3D29B01C2F88}"/>
              </a:ext>
            </a:extLst>
          </p:cNvPr>
          <p:cNvSpPr/>
          <p:nvPr/>
        </p:nvSpPr>
        <p:spPr>
          <a:xfrm>
            <a:off x="1052399" y="2844120"/>
            <a:ext cx="7236000" cy="32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7B046BF-55C4-49AD-81F2-EFA56BE04566}"/>
              </a:ext>
            </a:extLst>
          </p:cNvPr>
          <p:cNvSpPr/>
          <p:nvPr/>
        </p:nvSpPr>
        <p:spPr>
          <a:xfrm>
            <a:off x="1057264" y="1653073"/>
            <a:ext cx="7236000" cy="28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 14" descr="InfoLib - Ressources Informatique : Divalto &amp; Microsoft Dynamics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91041"/>
            <a:ext cx="1609725" cy="6655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13037" y="3395161"/>
            <a:ext cx="75956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5496D0"/>
                </a:solidFill>
                <a:latin typeface="Arial" panose="020B0604020202020204" pitchFamily="34" charset="0"/>
              </a:rPr>
              <a:t>                                                        </a:t>
            </a:r>
          </a:p>
          <a:p>
            <a:r>
              <a:rPr lang="fr-FR" sz="1400" dirty="0">
                <a:solidFill>
                  <a:srgbClr val="5496D0"/>
                </a:solidFill>
                <a:latin typeface="Arial" panose="020B0604020202020204" pitchFamily="34" charset="0"/>
              </a:rPr>
              <a:t> </a:t>
            </a:r>
            <a:r>
              <a:rPr lang="fr-FR" sz="1400" dirty="0" smtClean="0">
                <a:solidFill>
                  <a:srgbClr val="5496D0"/>
                </a:solidFill>
                <a:latin typeface="Arial" panose="020B0604020202020204" pitchFamily="34" charset="0"/>
              </a:rPr>
              <a:t>                                                             </a:t>
            </a:r>
            <a:r>
              <a:rPr lang="fr-FR" sz="1200" dirty="0" smtClean="0">
                <a:solidFill>
                  <a:srgbClr val="5496D0"/>
                </a:solidFill>
                <a:latin typeface="Arial" panose="020B0604020202020204" pitchFamily="34" charset="0"/>
              </a:rPr>
              <a:t>   Composition du jury   </a:t>
            </a:r>
          </a:p>
          <a:p>
            <a:r>
              <a:rPr lang="fr-FR" sz="1400" dirty="0" smtClean="0">
                <a:latin typeface="Arial" panose="020B0604020202020204" pitchFamily="34" charset="0"/>
              </a:rPr>
              <a:t>Madame  </a:t>
            </a:r>
            <a:r>
              <a:rPr lang="fr-FR" sz="1400" dirty="0" err="1" smtClean="0">
                <a:latin typeface="Arial" panose="020B0604020202020204" pitchFamily="34" charset="0"/>
              </a:rPr>
              <a:t>Narjes</a:t>
            </a:r>
            <a:r>
              <a:rPr lang="fr-FR" sz="1400" dirty="0" smtClean="0">
                <a:latin typeface="Arial" panose="020B0604020202020204" pitchFamily="34" charset="0"/>
              </a:rPr>
              <a:t> HACHANI                                                     Présidente</a:t>
            </a:r>
            <a:endParaRPr lang="fr-FR" sz="1600" dirty="0" smtClean="0">
              <a:latin typeface="Arial" panose="020B0604020202020204" pitchFamily="34" charset="0"/>
            </a:endParaRPr>
          </a:p>
          <a:p>
            <a:r>
              <a:rPr lang="fr-FR" sz="1400" dirty="0" smtClean="0">
                <a:latin typeface="Arial" panose="020B0604020202020204" pitchFamily="34" charset="0"/>
              </a:rPr>
              <a:t>Madame  Meriem RIAHI                                                          Rapporteur</a:t>
            </a:r>
            <a:endParaRPr lang="fr-FR" sz="1600" dirty="0" smtClean="0">
              <a:latin typeface="Arial" panose="020B0604020202020204" pitchFamily="34" charset="0"/>
            </a:endParaRPr>
          </a:p>
          <a:p>
            <a:r>
              <a:rPr lang="fr-FR" sz="1400" dirty="0" smtClean="0">
                <a:latin typeface="Arial" panose="020B0604020202020204" pitchFamily="34" charset="0"/>
              </a:rPr>
              <a:t>Madame  </a:t>
            </a:r>
            <a:r>
              <a:rPr lang="fr-FR" sz="1400" dirty="0" err="1" smtClean="0">
                <a:latin typeface="Arial" panose="020B0604020202020204" pitchFamily="34" charset="0"/>
              </a:rPr>
              <a:t>Ines</a:t>
            </a:r>
            <a:r>
              <a:rPr lang="fr-FR" sz="1400" dirty="0" smtClean="0">
                <a:latin typeface="Arial" panose="020B0604020202020204" pitchFamily="34" charset="0"/>
              </a:rPr>
              <a:t> BAYOUDH SAADI                                            Encadreur ENSIT</a:t>
            </a:r>
          </a:p>
          <a:p>
            <a:r>
              <a:rPr lang="fr-FR" sz="1400" dirty="0" smtClean="0">
                <a:latin typeface="Arial" panose="020B0604020202020204" pitchFamily="34" charset="0"/>
              </a:rPr>
              <a:t>Madame  </a:t>
            </a:r>
            <a:r>
              <a:rPr lang="fr-FR" sz="1400" dirty="0" err="1" smtClean="0">
                <a:latin typeface="Arial" panose="020B0604020202020204" pitchFamily="34" charset="0"/>
              </a:rPr>
              <a:t>Hela</a:t>
            </a:r>
            <a:r>
              <a:rPr lang="fr-FR" sz="1400" dirty="0" smtClean="0">
                <a:latin typeface="Arial" panose="020B0604020202020204" pitchFamily="34" charset="0"/>
              </a:rPr>
              <a:t> BEN AMOR                                                      Encadreur entreprise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78212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078464" cy="369332"/>
          </a:xfrm>
        </p:spPr>
        <p:txBody>
          <a:bodyPr/>
          <a:lstStyle/>
          <a:p>
            <a:r>
              <a:rPr lang="fr-FR" dirty="0"/>
              <a:t>Contexte </a:t>
            </a:r>
            <a:r>
              <a:rPr lang="fr-FR" dirty="0" smtClean="0"/>
              <a:t>du 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>
                <a:latin typeface="Lato Light" pitchFamily="34" charset="0"/>
              </a:rPr>
              <a:t>Solution proposée</a:t>
            </a:r>
            <a:endParaRPr lang="en-US" dirty="0">
              <a:latin typeface="Lato Light" pitchFamily="34" charset="0"/>
            </a:endParaRP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xmlns="" id="{DA5E3CF6-ED49-4147-836C-66E1207F8BD8}"/>
              </a:ext>
            </a:extLst>
          </p:cNvPr>
          <p:cNvGrpSpPr/>
          <p:nvPr/>
        </p:nvGrpSpPr>
        <p:grpSpPr>
          <a:xfrm>
            <a:off x="360331" y="3862833"/>
            <a:ext cx="1260931" cy="1009656"/>
            <a:chOff x="1669020" y="3858368"/>
            <a:chExt cx="1828922" cy="235535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xmlns="" id="{19DF06EE-FC93-4880-8B82-8A588624B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020" y="3858368"/>
              <a:ext cx="1828922" cy="2355351"/>
            </a:xfrm>
            <a:custGeom>
              <a:avLst/>
              <a:gdLst>
                <a:gd name="T0" fmla="*/ 1406 w 1411"/>
                <a:gd name="T1" fmla="*/ 919 h 1818"/>
                <a:gd name="T2" fmla="*/ 1378 w 1411"/>
                <a:gd name="T3" fmla="*/ 845 h 1818"/>
                <a:gd name="T4" fmla="*/ 1291 w 1411"/>
                <a:gd name="T5" fmla="*/ 682 h 1818"/>
                <a:gd name="T6" fmla="*/ 1263 w 1411"/>
                <a:gd name="T7" fmla="*/ 591 h 1818"/>
                <a:gd name="T8" fmla="*/ 1248 w 1411"/>
                <a:gd name="T9" fmla="*/ 466 h 1818"/>
                <a:gd name="T10" fmla="*/ 1192 w 1411"/>
                <a:gd name="T11" fmla="*/ 298 h 1818"/>
                <a:gd name="T12" fmla="*/ 1064 w 1411"/>
                <a:gd name="T13" fmla="*/ 135 h 1818"/>
                <a:gd name="T14" fmla="*/ 749 w 1411"/>
                <a:gd name="T15" fmla="*/ 10 h 1818"/>
                <a:gd name="T16" fmla="*/ 573 w 1411"/>
                <a:gd name="T17" fmla="*/ 8 h 1818"/>
                <a:gd name="T18" fmla="*/ 441 w 1411"/>
                <a:gd name="T19" fmla="*/ 25 h 1818"/>
                <a:gd name="T20" fmla="*/ 311 w 1411"/>
                <a:gd name="T21" fmla="*/ 69 h 1818"/>
                <a:gd name="T22" fmla="*/ 163 w 1411"/>
                <a:gd name="T23" fmla="*/ 160 h 1818"/>
                <a:gd name="T24" fmla="*/ 39 w 1411"/>
                <a:gd name="T25" fmla="*/ 351 h 1818"/>
                <a:gd name="T26" fmla="*/ 5 w 1411"/>
                <a:gd name="T27" fmla="*/ 514 h 1818"/>
                <a:gd name="T28" fmla="*/ 23 w 1411"/>
                <a:gd name="T29" fmla="*/ 749 h 1818"/>
                <a:gd name="T30" fmla="*/ 72 w 1411"/>
                <a:gd name="T31" fmla="*/ 899 h 1818"/>
                <a:gd name="T32" fmla="*/ 194 w 1411"/>
                <a:gd name="T33" fmla="*/ 1108 h 1818"/>
                <a:gd name="T34" fmla="*/ 201 w 1411"/>
                <a:gd name="T35" fmla="*/ 1123 h 1818"/>
                <a:gd name="T36" fmla="*/ 204 w 1411"/>
                <a:gd name="T37" fmla="*/ 1215 h 1818"/>
                <a:gd name="T38" fmla="*/ 199 w 1411"/>
                <a:gd name="T39" fmla="*/ 1474 h 1818"/>
                <a:gd name="T40" fmla="*/ 209 w 1411"/>
                <a:gd name="T41" fmla="*/ 1492 h 1818"/>
                <a:gd name="T42" fmla="*/ 334 w 1411"/>
                <a:gd name="T43" fmla="*/ 1551 h 1818"/>
                <a:gd name="T44" fmla="*/ 423 w 1411"/>
                <a:gd name="T45" fmla="*/ 1594 h 1818"/>
                <a:gd name="T46" fmla="*/ 553 w 1411"/>
                <a:gd name="T47" fmla="*/ 1658 h 1818"/>
                <a:gd name="T48" fmla="*/ 680 w 1411"/>
                <a:gd name="T49" fmla="*/ 1719 h 1818"/>
                <a:gd name="T50" fmla="*/ 833 w 1411"/>
                <a:gd name="T51" fmla="*/ 1790 h 1818"/>
                <a:gd name="T52" fmla="*/ 889 w 1411"/>
                <a:gd name="T53" fmla="*/ 1818 h 1818"/>
                <a:gd name="T54" fmla="*/ 955 w 1411"/>
                <a:gd name="T55" fmla="*/ 1431 h 1818"/>
                <a:gd name="T56" fmla="*/ 965 w 1411"/>
                <a:gd name="T57" fmla="*/ 1434 h 1818"/>
                <a:gd name="T58" fmla="*/ 1080 w 1411"/>
                <a:gd name="T59" fmla="*/ 1446 h 1818"/>
                <a:gd name="T60" fmla="*/ 1240 w 1411"/>
                <a:gd name="T61" fmla="*/ 1439 h 1818"/>
                <a:gd name="T62" fmla="*/ 1266 w 1411"/>
                <a:gd name="T63" fmla="*/ 1426 h 1818"/>
                <a:gd name="T64" fmla="*/ 1283 w 1411"/>
                <a:gd name="T65" fmla="*/ 1357 h 1818"/>
                <a:gd name="T66" fmla="*/ 1255 w 1411"/>
                <a:gd name="T67" fmla="*/ 1273 h 1818"/>
                <a:gd name="T68" fmla="*/ 1255 w 1411"/>
                <a:gd name="T69" fmla="*/ 1260 h 1818"/>
                <a:gd name="T70" fmla="*/ 1281 w 1411"/>
                <a:gd name="T71" fmla="*/ 1187 h 1818"/>
                <a:gd name="T72" fmla="*/ 1276 w 1411"/>
                <a:gd name="T73" fmla="*/ 1169 h 1818"/>
                <a:gd name="T74" fmla="*/ 1235 w 1411"/>
                <a:gd name="T75" fmla="*/ 1131 h 1818"/>
                <a:gd name="T76" fmla="*/ 1240 w 1411"/>
                <a:gd name="T77" fmla="*/ 1123 h 1818"/>
                <a:gd name="T78" fmla="*/ 1291 w 1411"/>
                <a:gd name="T79" fmla="*/ 1090 h 1818"/>
                <a:gd name="T80" fmla="*/ 1296 w 1411"/>
                <a:gd name="T81" fmla="*/ 1077 h 1818"/>
                <a:gd name="T82" fmla="*/ 1291 w 1411"/>
                <a:gd name="T83" fmla="*/ 1039 h 1818"/>
                <a:gd name="T84" fmla="*/ 1283 w 1411"/>
                <a:gd name="T85" fmla="*/ 980 h 1818"/>
                <a:gd name="T86" fmla="*/ 1370 w 1411"/>
                <a:gd name="T87" fmla="*/ 970 h 1818"/>
                <a:gd name="T88" fmla="*/ 1406 w 1411"/>
                <a:gd name="T89" fmla="*/ 919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11" h="1818">
                  <a:moveTo>
                    <a:pt x="1406" y="919"/>
                  </a:moveTo>
                  <a:cubicBezTo>
                    <a:pt x="1395" y="894"/>
                    <a:pt x="1390" y="868"/>
                    <a:pt x="1378" y="845"/>
                  </a:cubicBezTo>
                  <a:cubicBezTo>
                    <a:pt x="1350" y="792"/>
                    <a:pt x="1319" y="738"/>
                    <a:pt x="1291" y="682"/>
                  </a:cubicBezTo>
                  <a:cubicBezTo>
                    <a:pt x="1276" y="654"/>
                    <a:pt x="1263" y="626"/>
                    <a:pt x="1263" y="591"/>
                  </a:cubicBezTo>
                  <a:cubicBezTo>
                    <a:pt x="1260" y="550"/>
                    <a:pt x="1255" y="507"/>
                    <a:pt x="1248" y="466"/>
                  </a:cubicBezTo>
                  <a:cubicBezTo>
                    <a:pt x="1238" y="407"/>
                    <a:pt x="1220" y="351"/>
                    <a:pt x="1192" y="298"/>
                  </a:cubicBezTo>
                  <a:cubicBezTo>
                    <a:pt x="1161" y="234"/>
                    <a:pt x="1118" y="181"/>
                    <a:pt x="1064" y="135"/>
                  </a:cubicBezTo>
                  <a:cubicBezTo>
                    <a:pt x="973" y="59"/>
                    <a:pt x="866" y="23"/>
                    <a:pt x="749" y="10"/>
                  </a:cubicBezTo>
                  <a:cubicBezTo>
                    <a:pt x="690" y="3"/>
                    <a:pt x="632" y="0"/>
                    <a:pt x="573" y="8"/>
                  </a:cubicBezTo>
                  <a:cubicBezTo>
                    <a:pt x="527" y="13"/>
                    <a:pt x="484" y="15"/>
                    <a:pt x="441" y="25"/>
                  </a:cubicBezTo>
                  <a:cubicBezTo>
                    <a:pt x="395" y="36"/>
                    <a:pt x="354" y="51"/>
                    <a:pt x="311" y="69"/>
                  </a:cubicBezTo>
                  <a:cubicBezTo>
                    <a:pt x="255" y="89"/>
                    <a:pt x="207" y="122"/>
                    <a:pt x="163" y="160"/>
                  </a:cubicBezTo>
                  <a:cubicBezTo>
                    <a:pt x="105" y="214"/>
                    <a:pt x="64" y="278"/>
                    <a:pt x="39" y="351"/>
                  </a:cubicBezTo>
                  <a:cubicBezTo>
                    <a:pt x="18" y="405"/>
                    <a:pt x="8" y="461"/>
                    <a:pt x="5" y="514"/>
                  </a:cubicBezTo>
                  <a:cubicBezTo>
                    <a:pt x="0" y="593"/>
                    <a:pt x="5" y="672"/>
                    <a:pt x="23" y="749"/>
                  </a:cubicBezTo>
                  <a:cubicBezTo>
                    <a:pt x="33" y="800"/>
                    <a:pt x="51" y="850"/>
                    <a:pt x="72" y="899"/>
                  </a:cubicBezTo>
                  <a:cubicBezTo>
                    <a:pt x="102" y="973"/>
                    <a:pt x="143" y="1044"/>
                    <a:pt x="194" y="1108"/>
                  </a:cubicBezTo>
                  <a:cubicBezTo>
                    <a:pt x="199" y="1110"/>
                    <a:pt x="201" y="1118"/>
                    <a:pt x="201" y="1123"/>
                  </a:cubicBezTo>
                  <a:cubicBezTo>
                    <a:pt x="204" y="1153"/>
                    <a:pt x="204" y="1184"/>
                    <a:pt x="204" y="1215"/>
                  </a:cubicBezTo>
                  <a:cubicBezTo>
                    <a:pt x="204" y="1301"/>
                    <a:pt x="201" y="1388"/>
                    <a:pt x="199" y="1474"/>
                  </a:cubicBezTo>
                  <a:cubicBezTo>
                    <a:pt x="199" y="1484"/>
                    <a:pt x="199" y="1490"/>
                    <a:pt x="209" y="1492"/>
                  </a:cubicBezTo>
                  <a:cubicBezTo>
                    <a:pt x="250" y="1512"/>
                    <a:pt x="293" y="1530"/>
                    <a:pt x="334" y="1551"/>
                  </a:cubicBezTo>
                  <a:cubicBezTo>
                    <a:pt x="364" y="1563"/>
                    <a:pt x="392" y="1581"/>
                    <a:pt x="423" y="1594"/>
                  </a:cubicBezTo>
                  <a:cubicBezTo>
                    <a:pt x="466" y="1617"/>
                    <a:pt x="509" y="1637"/>
                    <a:pt x="553" y="1658"/>
                  </a:cubicBezTo>
                  <a:cubicBezTo>
                    <a:pt x="596" y="1678"/>
                    <a:pt x="637" y="1698"/>
                    <a:pt x="680" y="1719"/>
                  </a:cubicBezTo>
                  <a:cubicBezTo>
                    <a:pt x="731" y="1742"/>
                    <a:pt x="782" y="1767"/>
                    <a:pt x="833" y="1790"/>
                  </a:cubicBezTo>
                  <a:cubicBezTo>
                    <a:pt x="851" y="1800"/>
                    <a:pt x="868" y="1808"/>
                    <a:pt x="889" y="1818"/>
                  </a:cubicBezTo>
                  <a:cubicBezTo>
                    <a:pt x="912" y="1688"/>
                    <a:pt x="935" y="1561"/>
                    <a:pt x="955" y="1431"/>
                  </a:cubicBezTo>
                  <a:cubicBezTo>
                    <a:pt x="960" y="1431"/>
                    <a:pt x="963" y="1431"/>
                    <a:pt x="965" y="1434"/>
                  </a:cubicBezTo>
                  <a:cubicBezTo>
                    <a:pt x="1003" y="1439"/>
                    <a:pt x="1042" y="1444"/>
                    <a:pt x="1080" y="1446"/>
                  </a:cubicBezTo>
                  <a:cubicBezTo>
                    <a:pt x="1133" y="1451"/>
                    <a:pt x="1187" y="1451"/>
                    <a:pt x="1240" y="1439"/>
                  </a:cubicBezTo>
                  <a:cubicBezTo>
                    <a:pt x="1250" y="1436"/>
                    <a:pt x="1258" y="1434"/>
                    <a:pt x="1266" y="1426"/>
                  </a:cubicBezTo>
                  <a:cubicBezTo>
                    <a:pt x="1286" y="1408"/>
                    <a:pt x="1291" y="1383"/>
                    <a:pt x="1283" y="1357"/>
                  </a:cubicBezTo>
                  <a:cubicBezTo>
                    <a:pt x="1278" y="1329"/>
                    <a:pt x="1266" y="1301"/>
                    <a:pt x="1255" y="1273"/>
                  </a:cubicBezTo>
                  <a:cubicBezTo>
                    <a:pt x="1255" y="1268"/>
                    <a:pt x="1255" y="1263"/>
                    <a:pt x="1255" y="1260"/>
                  </a:cubicBezTo>
                  <a:cubicBezTo>
                    <a:pt x="1263" y="1235"/>
                    <a:pt x="1271" y="1209"/>
                    <a:pt x="1281" y="1187"/>
                  </a:cubicBezTo>
                  <a:cubicBezTo>
                    <a:pt x="1283" y="1179"/>
                    <a:pt x="1281" y="1174"/>
                    <a:pt x="1276" y="1169"/>
                  </a:cubicBezTo>
                  <a:cubicBezTo>
                    <a:pt x="1263" y="1156"/>
                    <a:pt x="1248" y="1143"/>
                    <a:pt x="1235" y="1131"/>
                  </a:cubicBezTo>
                  <a:cubicBezTo>
                    <a:pt x="1238" y="1125"/>
                    <a:pt x="1240" y="1125"/>
                    <a:pt x="1240" y="1123"/>
                  </a:cubicBezTo>
                  <a:cubicBezTo>
                    <a:pt x="1258" y="1113"/>
                    <a:pt x="1273" y="1100"/>
                    <a:pt x="1291" y="1090"/>
                  </a:cubicBezTo>
                  <a:cubicBezTo>
                    <a:pt x="1294" y="1087"/>
                    <a:pt x="1296" y="1082"/>
                    <a:pt x="1296" y="1077"/>
                  </a:cubicBezTo>
                  <a:cubicBezTo>
                    <a:pt x="1296" y="1064"/>
                    <a:pt x="1294" y="1052"/>
                    <a:pt x="1291" y="1039"/>
                  </a:cubicBezTo>
                  <a:cubicBezTo>
                    <a:pt x="1288" y="1018"/>
                    <a:pt x="1286" y="998"/>
                    <a:pt x="1283" y="980"/>
                  </a:cubicBezTo>
                  <a:cubicBezTo>
                    <a:pt x="1314" y="975"/>
                    <a:pt x="1342" y="973"/>
                    <a:pt x="1370" y="970"/>
                  </a:cubicBezTo>
                  <a:cubicBezTo>
                    <a:pt x="1400" y="965"/>
                    <a:pt x="1411" y="950"/>
                    <a:pt x="1406" y="9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xmlns="" id="{9AB32366-8FA9-46BA-BADC-090C690C1BE3}"/>
                </a:ext>
              </a:extLst>
            </p:cNvPr>
            <p:cNvGrpSpPr/>
            <p:nvPr/>
          </p:nvGrpSpPr>
          <p:grpSpPr>
            <a:xfrm>
              <a:off x="1840037" y="4023360"/>
              <a:ext cx="1251702" cy="810696"/>
              <a:chOff x="675716" y="-3367038"/>
              <a:chExt cx="3580343" cy="2318902"/>
            </a:xfrm>
            <a:solidFill>
              <a:schemeClr val="bg1"/>
            </a:solidFill>
          </p:grpSpPr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xmlns="" id="{43334409-ACD4-4300-8080-F30A1DE01F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8999" y="-2596754"/>
                <a:ext cx="2069300" cy="1068198"/>
              </a:xfrm>
              <a:custGeom>
                <a:avLst/>
                <a:gdLst>
                  <a:gd name="T0" fmla="*/ 98 w 384"/>
                  <a:gd name="T1" fmla="*/ 166 h 198"/>
                  <a:gd name="T2" fmla="*/ 93 w 384"/>
                  <a:gd name="T3" fmla="*/ 156 h 198"/>
                  <a:gd name="T4" fmla="*/ 5 w 384"/>
                  <a:gd name="T5" fmla="*/ 104 h 198"/>
                  <a:gd name="T6" fmla="*/ 78 w 384"/>
                  <a:gd name="T7" fmla="*/ 91 h 198"/>
                  <a:gd name="T8" fmla="*/ 98 w 384"/>
                  <a:gd name="T9" fmla="*/ 111 h 198"/>
                  <a:gd name="T10" fmla="*/ 53 w 384"/>
                  <a:gd name="T11" fmla="*/ 59 h 198"/>
                  <a:gd name="T12" fmla="*/ 76 w 384"/>
                  <a:gd name="T13" fmla="*/ 9 h 198"/>
                  <a:gd name="T14" fmla="*/ 184 w 384"/>
                  <a:gd name="T15" fmla="*/ 63 h 198"/>
                  <a:gd name="T16" fmla="*/ 192 w 384"/>
                  <a:gd name="T17" fmla="*/ 114 h 198"/>
                  <a:gd name="T18" fmla="*/ 201 w 384"/>
                  <a:gd name="T19" fmla="*/ 110 h 198"/>
                  <a:gd name="T20" fmla="*/ 180 w 384"/>
                  <a:gd name="T21" fmla="*/ 34 h 198"/>
                  <a:gd name="T22" fmla="*/ 220 w 384"/>
                  <a:gd name="T23" fmla="*/ 14 h 198"/>
                  <a:gd name="T24" fmla="*/ 289 w 384"/>
                  <a:gd name="T25" fmla="*/ 85 h 198"/>
                  <a:gd name="T26" fmla="*/ 288 w 384"/>
                  <a:gd name="T27" fmla="*/ 111 h 198"/>
                  <a:gd name="T28" fmla="*/ 299 w 384"/>
                  <a:gd name="T29" fmla="*/ 77 h 198"/>
                  <a:gd name="T30" fmla="*/ 278 w 384"/>
                  <a:gd name="T31" fmla="*/ 32 h 198"/>
                  <a:gd name="T32" fmla="*/ 371 w 384"/>
                  <a:gd name="T33" fmla="*/ 54 h 198"/>
                  <a:gd name="T34" fmla="*/ 375 w 384"/>
                  <a:gd name="T35" fmla="*/ 128 h 198"/>
                  <a:gd name="T36" fmla="*/ 346 w 384"/>
                  <a:gd name="T37" fmla="*/ 125 h 198"/>
                  <a:gd name="T38" fmla="*/ 333 w 384"/>
                  <a:gd name="T39" fmla="*/ 126 h 198"/>
                  <a:gd name="T40" fmla="*/ 322 w 384"/>
                  <a:gd name="T41" fmla="*/ 121 h 198"/>
                  <a:gd name="T42" fmla="*/ 330 w 384"/>
                  <a:gd name="T43" fmla="*/ 41 h 198"/>
                  <a:gd name="T44" fmla="*/ 322 w 384"/>
                  <a:gd name="T45" fmla="*/ 48 h 198"/>
                  <a:gd name="T46" fmla="*/ 308 w 384"/>
                  <a:gd name="T47" fmla="*/ 118 h 198"/>
                  <a:gd name="T48" fmla="*/ 265 w 384"/>
                  <a:gd name="T49" fmla="*/ 131 h 198"/>
                  <a:gd name="T50" fmla="*/ 247 w 384"/>
                  <a:gd name="T51" fmla="*/ 69 h 198"/>
                  <a:gd name="T52" fmla="*/ 236 w 384"/>
                  <a:gd name="T53" fmla="*/ 62 h 198"/>
                  <a:gd name="T54" fmla="*/ 247 w 384"/>
                  <a:gd name="T55" fmla="*/ 93 h 198"/>
                  <a:gd name="T56" fmla="*/ 231 w 384"/>
                  <a:gd name="T57" fmla="*/ 167 h 198"/>
                  <a:gd name="T58" fmla="*/ 107 w 384"/>
                  <a:gd name="T59" fmla="*/ 184 h 198"/>
                  <a:gd name="T60" fmla="*/ 157 w 384"/>
                  <a:gd name="T61" fmla="*/ 107 h 198"/>
                  <a:gd name="T62" fmla="*/ 75 w 384"/>
                  <a:gd name="T63" fmla="*/ 123 h 198"/>
                  <a:gd name="T64" fmla="*/ 43 w 384"/>
                  <a:gd name="T65" fmla="*/ 101 h 198"/>
                  <a:gd name="T66" fmla="*/ 62 w 384"/>
                  <a:gd name="T67" fmla="*/ 123 h 198"/>
                  <a:gd name="T68" fmla="*/ 136 w 384"/>
                  <a:gd name="T69" fmla="*/ 149 h 198"/>
                  <a:gd name="T70" fmla="*/ 158 w 384"/>
                  <a:gd name="T71" fmla="*/ 77 h 198"/>
                  <a:gd name="T72" fmla="*/ 114 w 384"/>
                  <a:gd name="T73" fmla="*/ 40 h 198"/>
                  <a:gd name="T74" fmla="*/ 138 w 384"/>
                  <a:gd name="T75" fmla="*/ 6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4" h="198">
                    <a:moveTo>
                      <a:pt x="90" y="169"/>
                    </a:moveTo>
                    <a:cubicBezTo>
                      <a:pt x="94" y="168"/>
                      <a:pt x="96" y="167"/>
                      <a:pt x="98" y="166"/>
                    </a:cubicBezTo>
                    <a:cubicBezTo>
                      <a:pt x="100" y="164"/>
                      <a:pt x="101" y="162"/>
                      <a:pt x="100" y="159"/>
                    </a:cubicBezTo>
                    <a:cubicBezTo>
                      <a:pt x="98" y="156"/>
                      <a:pt x="96" y="155"/>
                      <a:pt x="93" y="156"/>
                    </a:cubicBezTo>
                    <a:cubicBezTo>
                      <a:pt x="71" y="167"/>
                      <a:pt x="52" y="162"/>
                      <a:pt x="34" y="147"/>
                    </a:cubicBezTo>
                    <a:cubicBezTo>
                      <a:pt x="20" y="136"/>
                      <a:pt x="9" y="122"/>
                      <a:pt x="5" y="104"/>
                    </a:cubicBezTo>
                    <a:cubicBezTo>
                      <a:pt x="0" y="86"/>
                      <a:pt x="13" y="60"/>
                      <a:pt x="39" y="66"/>
                    </a:cubicBezTo>
                    <a:cubicBezTo>
                      <a:pt x="56" y="69"/>
                      <a:pt x="68" y="79"/>
                      <a:pt x="78" y="91"/>
                    </a:cubicBezTo>
                    <a:cubicBezTo>
                      <a:pt x="83" y="96"/>
                      <a:pt x="87" y="102"/>
                      <a:pt x="91" y="108"/>
                    </a:cubicBezTo>
                    <a:cubicBezTo>
                      <a:pt x="93" y="110"/>
                      <a:pt x="95" y="113"/>
                      <a:pt x="98" y="111"/>
                    </a:cubicBezTo>
                    <a:cubicBezTo>
                      <a:pt x="102" y="108"/>
                      <a:pt x="102" y="106"/>
                      <a:pt x="100" y="102"/>
                    </a:cubicBezTo>
                    <a:cubicBezTo>
                      <a:pt x="88" y="84"/>
                      <a:pt x="74" y="68"/>
                      <a:pt x="53" y="59"/>
                    </a:cubicBezTo>
                    <a:cubicBezTo>
                      <a:pt x="45" y="55"/>
                      <a:pt x="45" y="54"/>
                      <a:pt x="46" y="45"/>
                    </a:cubicBezTo>
                    <a:cubicBezTo>
                      <a:pt x="49" y="27"/>
                      <a:pt x="59" y="15"/>
                      <a:pt x="76" y="9"/>
                    </a:cubicBezTo>
                    <a:cubicBezTo>
                      <a:pt x="99" y="0"/>
                      <a:pt x="121" y="5"/>
                      <a:pt x="142" y="16"/>
                    </a:cubicBezTo>
                    <a:cubicBezTo>
                      <a:pt x="162" y="26"/>
                      <a:pt x="176" y="42"/>
                      <a:pt x="184" y="63"/>
                    </a:cubicBezTo>
                    <a:cubicBezTo>
                      <a:pt x="190" y="77"/>
                      <a:pt x="192" y="92"/>
                      <a:pt x="191" y="108"/>
                    </a:cubicBezTo>
                    <a:cubicBezTo>
                      <a:pt x="191" y="110"/>
                      <a:pt x="191" y="112"/>
                      <a:pt x="192" y="114"/>
                    </a:cubicBezTo>
                    <a:cubicBezTo>
                      <a:pt x="193" y="115"/>
                      <a:pt x="196" y="116"/>
                      <a:pt x="198" y="115"/>
                    </a:cubicBezTo>
                    <a:cubicBezTo>
                      <a:pt x="199" y="114"/>
                      <a:pt x="201" y="112"/>
                      <a:pt x="201" y="110"/>
                    </a:cubicBezTo>
                    <a:cubicBezTo>
                      <a:pt x="201" y="101"/>
                      <a:pt x="202" y="92"/>
                      <a:pt x="200" y="84"/>
                    </a:cubicBezTo>
                    <a:cubicBezTo>
                      <a:pt x="198" y="65"/>
                      <a:pt x="191" y="49"/>
                      <a:pt x="180" y="34"/>
                    </a:cubicBezTo>
                    <a:cubicBezTo>
                      <a:pt x="178" y="32"/>
                      <a:pt x="179" y="30"/>
                      <a:pt x="180" y="28"/>
                    </a:cubicBezTo>
                    <a:cubicBezTo>
                      <a:pt x="191" y="15"/>
                      <a:pt x="204" y="11"/>
                      <a:pt x="220" y="14"/>
                    </a:cubicBezTo>
                    <a:cubicBezTo>
                      <a:pt x="247" y="19"/>
                      <a:pt x="267" y="36"/>
                      <a:pt x="280" y="60"/>
                    </a:cubicBezTo>
                    <a:cubicBezTo>
                      <a:pt x="285" y="67"/>
                      <a:pt x="288" y="76"/>
                      <a:pt x="289" y="85"/>
                    </a:cubicBezTo>
                    <a:cubicBezTo>
                      <a:pt x="290" y="91"/>
                      <a:pt x="290" y="97"/>
                      <a:pt x="286" y="103"/>
                    </a:cubicBezTo>
                    <a:cubicBezTo>
                      <a:pt x="285" y="106"/>
                      <a:pt x="284" y="109"/>
                      <a:pt x="288" y="111"/>
                    </a:cubicBezTo>
                    <a:cubicBezTo>
                      <a:pt x="292" y="113"/>
                      <a:pt x="294" y="111"/>
                      <a:pt x="296" y="108"/>
                    </a:cubicBezTo>
                    <a:cubicBezTo>
                      <a:pt x="301" y="98"/>
                      <a:pt x="301" y="87"/>
                      <a:pt x="299" y="77"/>
                    </a:cubicBezTo>
                    <a:cubicBezTo>
                      <a:pt x="295" y="62"/>
                      <a:pt x="287" y="50"/>
                      <a:pt x="278" y="38"/>
                    </a:cubicBezTo>
                    <a:cubicBezTo>
                      <a:pt x="276" y="36"/>
                      <a:pt x="276" y="34"/>
                      <a:pt x="278" y="32"/>
                    </a:cubicBezTo>
                    <a:cubicBezTo>
                      <a:pt x="296" y="12"/>
                      <a:pt x="332" y="4"/>
                      <a:pt x="355" y="20"/>
                    </a:cubicBezTo>
                    <a:cubicBezTo>
                      <a:pt x="367" y="28"/>
                      <a:pt x="374" y="39"/>
                      <a:pt x="371" y="54"/>
                    </a:cubicBezTo>
                    <a:cubicBezTo>
                      <a:pt x="368" y="71"/>
                      <a:pt x="372" y="87"/>
                      <a:pt x="380" y="102"/>
                    </a:cubicBezTo>
                    <a:cubicBezTo>
                      <a:pt x="384" y="111"/>
                      <a:pt x="381" y="123"/>
                      <a:pt x="375" y="128"/>
                    </a:cubicBezTo>
                    <a:cubicBezTo>
                      <a:pt x="368" y="133"/>
                      <a:pt x="358" y="134"/>
                      <a:pt x="350" y="130"/>
                    </a:cubicBezTo>
                    <a:cubicBezTo>
                      <a:pt x="349" y="128"/>
                      <a:pt x="347" y="127"/>
                      <a:pt x="346" y="125"/>
                    </a:cubicBezTo>
                    <a:cubicBezTo>
                      <a:pt x="345" y="122"/>
                      <a:pt x="344" y="118"/>
                      <a:pt x="340" y="119"/>
                    </a:cubicBezTo>
                    <a:cubicBezTo>
                      <a:pt x="337" y="120"/>
                      <a:pt x="336" y="123"/>
                      <a:pt x="333" y="126"/>
                    </a:cubicBezTo>
                    <a:cubicBezTo>
                      <a:pt x="330" y="125"/>
                      <a:pt x="326" y="124"/>
                      <a:pt x="321" y="123"/>
                    </a:cubicBezTo>
                    <a:cubicBezTo>
                      <a:pt x="321" y="122"/>
                      <a:pt x="322" y="121"/>
                      <a:pt x="322" y="121"/>
                    </a:cubicBezTo>
                    <a:cubicBezTo>
                      <a:pt x="345" y="100"/>
                      <a:pt x="349" y="68"/>
                      <a:pt x="332" y="43"/>
                    </a:cubicBezTo>
                    <a:cubicBezTo>
                      <a:pt x="331" y="43"/>
                      <a:pt x="331" y="42"/>
                      <a:pt x="330" y="41"/>
                    </a:cubicBezTo>
                    <a:cubicBezTo>
                      <a:pt x="328" y="39"/>
                      <a:pt x="326" y="37"/>
                      <a:pt x="322" y="40"/>
                    </a:cubicBezTo>
                    <a:cubicBezTo>
                      <a:pt x="319" y="42"/>
                      <a:pt x="320" y="45"/>
                      <a:pt x="322" y="48"/>
                    </a:cubicBezTo>
                    <a:cubicBezTo>
                      <a:pt x="325" y="53"/>
                      <a:pt x="328" y="58"/>
                      <a:pt x="330" y="63"/>
                    </a:cubicBezTo>
                    <a:cubicBezTo>
                      <a:pt x="337" y="84"/>
                      <a:pt x="327" y="108"/>
                      <a:pt x="308" y="118"/>
                    </a:cubicBezTo>
                    <a:cubicBezTo>
                      <a:pt x="303" y="121"/>
                      <a:pt x="297" y="121"/>
                      <a:pt x="291" y="123"/>
                    </a:cubicBezTo>
                    <a:cubicBezTo>
                      <a:pt x="282" y="126"/>
                      <a:pt x="273" y="129"/>
                      <a:pt x="265" y="131"/>
                    </a:cubicBezTo>
                    <a:cubicBezTo>
                      <a:pt x="264" y="126"/>
                      <a:pt x="264" y="119"/>
                      <a:pt x="263" y="113"/>
                    </a:cubicBezTo>
                    <a:cubicBezTo>
                      <a:pt x="262" y="97"/>
                      <a:pt x="255" y="83"/>
                      <a:pt x="247" y="69"/>
                    </a:cubicBezTo>
                    <a:cubicBezTo>
                      <a:pt x="246" y="68"/>
                      <a:pt x="245" y="66"/>
                      <a:pt x="244" y="64"/>
                    </a:cubicBezTo>
                    <a:cubicBezTo>
                      <a:pt x="242" y="61"/>
                      <a:pt x="240" y="59"/>
                      <a:pt x="236" y="62"/>
                    </a:cubicBezTo>
                    <a:cubicBezTo>
                      <a:pt x="233" y="64"/>
                      <a:pt x="233" y="67"/>
                      <a:pt x="235" y="70"/>
                    </a:cubicBezTo>
                    <a:cubicBezTo>
                      <a:pt x="239" y="78"/>
                      <a:pt x="244" y="85"/>
                      <a:pt x="247" y="93"/>
                    </a:cubicBezTo>
                    <a:cubicBezTo>
                      <a:pt x="253" y="108"/>
                      <a:pt x="257" y="123"/>
                      <a:pt x="252" y="139"/>
                    </a:cubicBezTo>
                    <a:cubicBezTo>
                      <a:pt x="248" y="150"/>
                      <a:pt x="241" y="160"/>
                      <a:pt x="231" y="167"/>
                    </a:cubicBezTo>
                    <a:cubicBezTo>
                      <a:pt x="212" y="182"/>
                      <a:pt x="190" y="192"/>
                      <a:pt x="167" y="195"/>
                    </a:cubicBezTo>
                    <a:cubicBezTo>
                      <a:pt x="146" y="198"/>
                      <a:pt x="125" y="197"/>
                      <a:pt x="107" y="184"/>
                    </a:cubicBezTo>
                    <a:cubicBezTo>
                      <a:pt x="101" y="180"/>
                      <a:pt x="96" y="175"/>
                      <a:pt x="90" y="169"/>
                    </a:cubicBezTo>
                    <a:close/>
                    <a:moveTo>
                      <a:pt x="157" y="107"/>
                    </a:moveTo>
                    <a:cubicBezTo>
                      <a:pt x="156" y="121"/>
                      <a:pt x="152" y="130"/>
                      <a:pt x="142" y="136"/>
                    </a:cubicBezTo>
                    <a:cubicBezTo>
                      <a:pt x="124" y="147"/>
                      <a:pt x="89" y="141"/>
                      <a:pt x="75" y="123"/>
                    </a:cubicBezTo>
                    <a:cubicBezTo>
                      <a:pt x="69" y="114"/>
                      <a:pt x="61" y="105"/>
                      <a:pt x="51" y="99"/>
                    </a:cubicBezTo>
                    <a:cubicBezTo>
                      <a:pt x="47" y="98"/>
                      <a:pt x="45" y="98"/>
                      <a:pt x="43" y="101"/>
                    </a:cubicBezTo>
                    <a:cubicBezTo>
                      <a:pt x="41" y="105"/>
                      <a:pt x="43" y="107"/>
                      <a:pt x="46" y="109"/>
                    </a:cubicBezTo>
                    <a:cubicBezTo>
                      <a:pt x="51" y="113"/>
                      <a:pt x="57" y="118"/>
                      <a:pt x="62" y="123"/>
                    </a:cubicBezTo>
                    <a:cubicBezTo>
                      <a:pt x="68" y="129"/>
                      <a:pt x="74" y="136"/>
                      <a:pt x="81" y="141"/>
                    </a:cubicBezTo>
                    <a:cubicBezTo>
                      <a:pt x="98" y="152"/>
                      <a:pt x="117" y="155"/>
                      <a:pt x="136" y="149"/>
                    </a:cubicBezTo>
                    <a:cubicBezTo>
                      <a:pt x="148" y="146"/>
                      <a:pt x="157" y="140"/>
                      <a:pt x="162" y="129"/>
                    </a:cubicBezTo>
                    <a:cubicBezTo>
                      <a:pt x="171" y="111"/>
                      <a:pt x="168" y="94"/>
                      <a:pt x="158" y="77"/>
                    </a:cubicBezTo>
                    <a:cubicBezTo>
                      <a:pt x="149" y="63"/>
                      <a:pt x="135" y="52"/>
                      <a:pt x="122" y="41"/>
                    </a:cubicBezTo>
                    <a:cubicBezTo>
                      <a:pt x="119" y="38"/>
                      <a:pt x="116" y="37"/>
                      <a:pt x="114" y="40"/>
                    </a:cubicBezTo>
                    <a:cubicBezTo>
                      <a:pt x="112" y="44"/>
                      <a:pt x="113" y="46"/>
                      <a:pt x="116" y="49"/>
                    </a:cubicBezTo>
                    <a:cubicBezTo>
                      <a:pt x="123" y="56"/>
                      <a:pt x="131" y="62"/>
                      <a:pt x="138" y="69"/>
                    </a:cubicBezTo>
                    <a:cubicBezTo>
                      <a:pt x="149" y="80"/>
                      <a:pt x="157" y="92"/>
                      <a:pt x="15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 11">
                <a:extLst>
                  <a:ext uri="{FF2B5EF4-FFF2-40B4-BE49-F238E27FC236}">
                    <a16:creationId xmlns:a16="http://schemas.microsoft.com/office/drawing/2014/main" xmlns="" id="{52A9E226-7E36-4FD0-A249-5C3C49DD4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866" y="-1949931"/>
                <a:ext cx="2627554" cy="901795"/>
              </a:xfrm>
              <a:custGeom>
                <a:avLst/>
                <a:gdLst>
                  <a:gd name="T0" fmla="*/ 264 w 487"/>
                  <a:gd name="T1" fmla="*/ 87 h 167"/>
                  <a:gd name="T2" fmla="*/ 258 w 487"/>
                  <a:gd name="T3" fmla="*/ 102 h 167"/>
                  <a:gd name="T4" fmla="*/ 279 w 487"/>
                  <a:gd name="T5" fmla="*/ 78 h 167"/>
                  <a:gd name="T6" fmla="*/ 326 w 487"/>
                  <a:gd name="T7" fmla="*/ 15 h 167"/>
                  <a:gd name="T8" fmla="*/ 403 w 487"/>
                  <a:gd name="T9" fmla="*/ 47 h 167"/>
                  <a:gd name="T10" fmla="*/ 420 w 487"/>
                  <a:gd name="T11" fmla="*/ 112 h 167"/>
                  <a:gd name="T12" fmla="*/ 443 w 487"/>
                  <a:gd name="T13" fmla="*/ 110 h 167"/>
                  <a:gd name="T14" fmla="*/ 423 w 487"/>
                  <a:gd name="T15" fmla="*/ 97 h 167"/>
                  <a:gd name="T16" fmla="*/ 406 w 487"/>
                  <a:gd name="T17" fmla="*/ 29 h 167"/>
                  <a:gd name="T18" fmla="*/ 407 w 487"/>
                  <a:gd name="T19" fmla="*/ 23 h 167"/>
                  <a:gd name="T20" fmla="*/ 455 w 487"/>
                  <a:gd name="T21" fmla="*/ 47 h 167"/>
                  <a:gd name="T22" fmla="*/ 469 w 487"/>
                  <a:gd name="T23" fmla="*/ 135 h 167"/>
                  <a:gd name="T24" fmla="*/ 373 w 487"/>
                  <a:gd name="T25" fmla="*/ 114 h 167"/>
                  <a:gd name="T26" fmla="*/ 372 w 487"/>
                  <a:gd name="T27" fmla="*/ 93 h 167"/>
                  <a:gd name="T28" fmla="*/ 402 w 487"/>
                  <a:gd name="T29" fmla="*/ 106 h 167"/>
                  <a:gd name="T30" fmla="*/ 368 w 487"/>
                  <a:gd name="T31" fmla="*/ 83 h 167"/>
                  <a:gd name="T32" fmla="*/ 296 w 487"/>
                  <a:gd name="T33" fmla="*/ 143 h 167"/>
                  <a:gd name="T34" fmla="*/ 216 w 487"/>
                  <a:gd name="T35" fmla="*/ 129 h 167"/>
                  <a:gd name="T36" fmla="*/ 215 w 487"/>
                  <a:gd name="T37" fmla="*/ 99 h 167"/>
                  <a:gd name="T38" fmla="*/ 202 w 487"/>
                  <a:gd name="T39" fmla="*/ 131 h 167"/>
                  <a:gd name="T40" fmla="*/ 138 w 487"/>
                  <a:gd name="T41" fmla="*/ 107 h 167"/>
                  <a:gd name="T42" fmla="*/ 125 w 487"/>
                  <a:gd name="T43" fmla="*/ 94 h 167"/>
                  <a:gd name="T44" fmla="*/ 128 w 487"/>
                  <a:gd name="T45" fmla="*/ 110 h 167"/>
                  <a:gd name="T46" fmla="*/ 86 w 487"/>
                  <a:gd name="T47" fmla="*/ 152 h 167"/>
                  <a:gd name="T48" fmla="*/ 1 w 487"/>
                  <a:gd name="T49" fmla="*/ 65 h 167"/>
                  <a:gd name="T50" fmla="*/ 41 w 487"/>
                  <a:gd name="T51" fmla="*/ 0 h 167"/>
                  <a:gd name="T52" fmla="*/ 65 w 487"/>
                  <a:gd name="T53" fmla="*/ 61 h 167"/>
                  <a:gd name="T54" fmla="*/ 57 w 487"/>
                  <a:gd name="T55" fmla="*/ 116 h 167"/>
                  <a:gd name="T56" fmla="*/ 68 w 487"/>
                  <a:gd name="T57" fmla="*/ 114 h 167"/>
                  <a:gd name="T58" fmla="*/ 89 w 487"/>
                  <a:gd name="T59" fmla="*/ 52 h 167"/>
                  <a:gd name="T60" fmla="*/ 119 w 487"/>
                  <a:gd name="T61" fmla="*/ 52 h 167"/>
                  <a:gd name="T62" fmla="*/ 203 w 487"/>
                  <a:gd name="T63" fmla="*/ 87 h 167"/>
                  <a:gd name="T64" fmla="*/ 274 w 487"/>
                  <a:gd name="T65" fmla="*/ 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7" h="167">
                    <a:moveTo>
                      <a:pt x="274" y="60"/>
                    </a:moveTo>
                    <a:cubicBezTo>
                      <a:pt x="270" y="70"/>
                      <a:pt x="268" y="79"/>
                      <a:pt x="264" y="87"/>
                    </a:cubicBezTo>
                    <a:cubicBezTo>
                      <a:pt x="263" y="90"/>
                      <a:pt x="261" y="92"/>
                      <a:pt x="259" y="94"/>
                    </a:cubicBezTo>
                    <a:cubicBezTo>
                      <a:pt x="257" y="96"/>
                      <a:pt x="256" y="99"/>
                      <a:pt x="258" y="102"/>
                    </a:cubicBezTo>
                    <a:cubicBezTo>
                      <a:pt x="261" y="105"/>
                      <a:pt x="264" y="103"/>
                      <a:pt x="267" y="101"/>
                    </a:cubicBezTo>
                    <a:cubicBezTo>
                      <a:pt x="274" y="95"/>
                      <a:pt x="277" y="86"/>
                      <a:pt x="279" y="78"/>
                    </a:cubicBezTo>
                    <a:cubicBezTo>
                      <a:pt x="284" y="62"/>
                      <a:pt x="289" y="47"/>
                      <a:pt x="299" y="34"/>
                    </a:cubicBezTo>
                    <a:cubicBezTo>
                      <a:pt x="306" y="25"/>
                      <a:pt x="315" y="19"/>
                      <a:pt x="326" y="15"/>
                    </a:cubicBezTo>
                    <a:cubicBezTo>
                      <a:pt x="343" y="10"/>
                      <a:pt x="360" y="11"/>
                      <a:pt x="376" y="18"/>
                    </a:cubicBezTo>
                    <a:cubicBezTo>
                      <a:pt x="390" y="23"/>
                      <a:pt x="398" y="33"/>
                      <a:pt x="403" y="47"/>
                    </a:cubicBezTo>
                    <a:cubicBezTo>
                      <a:pt x="408" y="60"/>
                      <a:pt x="408" y="74"/>
                      <a:pt x="410" y="88"/>
                    </a:cubicBezTo>
                    <a:cubicBezTo>
                      <a:pt x="411" y="97"/>
                      <a:pt x="413" y="105"/>
                      <a:pt x="420" y="112"/>
                    </a:cubicBezTo>
                    <a:cubicBezTo>
                      <a:pt x="425" y="117"/>
                      <a:pt x="434" y="119"/>
                      <a:pt x="440" y="116"/>
                    </a:cubicBezTo>
                    <a:cubicBezTo>
                      <a:pt x="442" y="115"/>
                      <a:pt x="443" y="112"/>
                      <a:pt x="443" y="110"/>
                    </a:cubicBezTo>
                    <a:cubicBezTo>
                      <a:pt x="443" y="108"/>
                      <a:pt x="439" y="106"/>
                      <a:pt x="437" y="106"/>
                    </a:cubicBezTo>
                    <a:cubicBezTo>
                      <a:pt x="429" y="107"/>
                      <a:pt x="425" y="105"/>
                      <a:pt x="423" y="97"/>
                    </a:cubicBezTo>
                    <a:cubicBezTo>
                      <a:pt x="421" y="90"/>
                      <a:pt x="420" y="82"/>
                      <a:pt x="419" y="74"/>
                    </a:cubicBezTo>
                    <a:cubicBezTo>
                      <a:pt x="417" y="58"/>
                      <a:pt x="415" y="43"/>
                      <a:pt x="406" y="29"/>
                    </a:cubicBezTo>
                    <a:cubicBezTo>
                      <a:pt x="404" y="27"/>
                      <a:pt x="403" y="25"/>
                      <a:pt x="402" y="23"/>
                    </a:cubicBezTo>
                    <a:cubicBezTo>
                      <a:pt x="404" y="23"/>
                      <a:pt x="406" y="23"/>
                      <a:pt x="407" y="23"/>
                    </a:cubicBezTo>
                    <a:cubicBezTo>
                      <a:pt x="415" y="19"/>
                      <a:pt x="419" y="23"/>
                      <a:pt x="424" y="27"/>
                    </a:cubicBezTo>
                    <a:cubicBezTo>
                      <a:pt x="434" y="35"/>
                      <a:pt x="444" y="41"/>
                      <a:pt x="455" y="47"/>
                    </a:cubicBezTo>
                    <a:cubicBezTo>
                      <a:pt x="468" y="55"/>
                      <a:pt x="479" y="64"/>
                      <a:pt x="482" y="80"/>
                    </a:cubicBezTo>
                    <a:cubicBezTo>
                      <a:pt x="487" y="101"/>
                      <a:pt x="486" y="122"/>
                      <a:pt x="469" y="135"/>
                    </a:cubicBezTo>
                    <a:cubicBezTo>
                      <a:pt x="455" y="146"/>
                      <a:pt x="438" y="151"/>
                      <a:pt x="420" y="149"/>
                    </a:cubicBezTo>
                    <a:cubicBezTo>
                      <a:pt x="398" y="146"/>
                      <a:pt x="382" y="134"/>
                      <a:pt x="373" y="114"/>
                    </a:cubicBezTo>
                    <a:cubicBezTo>
                      <a:pt x="370" y="109"/>
                      <a:pt x="370" y="103"/>
                      <a:pt x="369" y="98"/>
                    </a:cubicBezTo>
                    <a:cubicBezTo>
                      <a:pt x="368" y="95"/>
                      <a:pt x="369" y="94"/>
                      <a:pt x="372" y="93"/>
                    </a:cubicBezTo>
                    <a:cubicBezTo>
                      <a:pt x="383" y="91"/>
                      <a:pt x="389" y="93"/>
                      <a:pt x="394" y="103"/>
                    </a:cubicBezTo>
                    <a:cubicBezTo>
                      <a:pt x="396" y="106"/>
                      <a:pt x="398" y="108"/>
                      <a:pt x="402" y="106"/>
                    </a:cubicBezTo>
                    <a:cubicBezTo>
                      <a:pt x="405" y="104"/>
                      <a:pt x="405" y="102"/>
                      <a:pt x="403" y="98"/>
                    </a:cubicBezTo>
                    <a:cubicBezTo>
                      <a:pt x="397" y="84"/>
                      <a:pt x="383" y="78"/>
                      <a:pt x="368" y="83"/>
                    </a:cubicBezTo>
                    <a:cubicBezTo>
                      <a:pt x="350" y="90"/>
                      <a:pt x="336" y="102"/>
                      <a:pt x="322" y="115"/>
                    </a:cubicBezTo>
                    <a:cubicBezTo>
                      <a:pt x="313" y="124"/>
                      <a:pt x="304" y="133"/>
                      <a:pt x="296" y="143"/>
                    </a:cubicBezTo>
                    <a:cubicBezTo>
                      <a:pt x="273" y="167"/>
                      <a:pt x="234" y="163"/>
                      <a:pt x="216" y="135"/>
                    </a:cubicBezTo>
                    <a:cubicBezTo>
                      <a:pt x="215" y="134"/>
                      <a:pt x="215" y="131"/>
                      <a:pt x="216" y="129"/>
                    </a:cubicBezTo>
                    <a:cubicBezTo>
                      <a:pt x="220" y="122"/>
                      <a:pt x="221" y="114"/>
                      <a:pt x="221" y="106"/>
                    </a:cubicBezTo>
                    <a:cubicBezTo>
                      <a:pt x="220" y="102"/>
                      <a:pt x="219" y="99"/>
                      <a:pt x="215" y="99"/>
                    </a:cubicBezTo>
                    <a:cubicBezTo>
                      <a:pt x="211" y="99"/>
                      <a:pt x="210" y="102"/>
                      <a:pt x="210" y="106"/>
                    </a:cubicBezTo>
                    <a:cubicBezTo>
                      <a:pt x="210" y="115"/>
                      <a:pt x="209" y="124"/>
                      <a:pt x="202" y="131"/>
                    </a:cubicBezTo>
                    <a:cubicBezTo>
                      <a:pt x="188" y="143"/>
                      <a:pt x="162" y="147"/>
                      <a:pt x="147" y="125"/>
                    </a:cubicBezTo>
                    <a:cubicBezTo>
                      <a:pt x="143" y="119"/>
                      <a:pt x="141" y="113"/>
                      <a:pt x="138" y="107"/>
                    </a:cubicBezTo>
                    <a:cubicBezTo>
                      <a:pt x="136" y="103"/>
                      <a:pt x="134" y="99"/>
                      <a:pt x="132" y="95"/>
                    </a:cubicBezTo>
                    <a:cubicBezTo>
                      <a:pt x="131" y="93"/>
                      <a:pt x="128" y="92"/>
                      <a:pt x="125" y="94"/>
                    </a:cubicBezTo>
                    <a:cubicBezTo>
                      <a:pt x="122" y="96"/>
                      <a:pt x="122" y="99"/>
                      <a:pt x="124" y="101"/>
                    </a:cubicBezTo>
                    <a:cubicBezTo>
                      <a:pt x="125" y="104"/>
                      <a:pt x="126" y="107"/>
                      <a:pt x="128" y="110"/>
                    </a:cubicBezTo>
                    <a:cubicBezTo>
                      <a:pt x="130" y="114"/>
                      <a:pt x="130" y="117"/>
                      <a:pt x="126" y="120"/>
                    </a:cubicBezTo>
                    <a:cubicBezTo>
                      <a:pt x="115" y="133"/>
                      <a:pt x="102" y="145"/>
                      <a:pt x="86" y="152"/>
                    </a:cubicBezTo>
                    <a:cubicBezTo>
                      <a:pt x="67" y="160"/>
                      <a:pt x="48" y="158"/>
                      <a:pt x="33" y="142"/>
                    </a:cubicBezTo>
                    <a:cubicBezTo>
                      <a:pt x="12" y="121"/>
                      <a:pt x="0" y="95"/>
                      <a:pt x="1" y="65"/>
                    </a:cubicBezTo>
                    <a:cubicBezTo>
                      <a:pt x="2" y="39"/>
                      <a:pt x="15" y="19"/>
                      <a:pt x="35" y="4"/>
                    </a:cubicBezTo>
                    <a:cubicBezTo>
                      <a:pt x="37" y="2"/>
                      <a:pt x="38" y="1"/>
                      <a:pt x="41" y="0"/>
                    </a:cubicBezTo>
                    <a:cubicBezTo>
                      <a:pt x="50" y="18"/>
                      <a:pt x="63" y="33"/>
                      <a:pt x="80" y="43"/>
                    </a:cubicBezTo>
                    <a:cubicBezTo>
                      <a:pt x="75" y="49"/>
                      <a:pt x="69" y="55"/>
                      <a:pt x="65" y="61"/>
                    </a:cubicBezTo>
                    <a:cubicBezTo>
                      <a:pt x="56" y="76"/>
                      <a:pt x="54" y="92"/>
                      <a:pt x="56" y="108"/>
                    </a:cubicBezTo>
                    <a:cubicBezTo>
                      <a:pt x="57" y="111"/>
                      <a:pt x="57" y="113"/>
                      <a:pt x="57" y="116"/>
                    </a:cubicBezTo>
                    <a:cubicBezTo>
                      <a:pt x="58" y="119"/>
                      <a:pt x="60" y="122"/>
                      <a:pt x="63" y="121"/>
                    </a:cubicBezTo>
                    <a:cubicBezTo>
                      <a:pt x="67" y="121"/>
                      <a:pt x="69" y="118"/>
                      <a:pt x="68" y="114"/>
                    </a:cubicBezTo>
                    <a:cubicBezTo>
                      <a:pt x="65" y="102"/>
                      <a:pt x="65" y="90"/>
                      <a:pt x="69" y="79"/>
                    </a:cubicBezTo>
                    <a:cubicBezTo>
                      <a:pt x="72" y="67"/>
                      <a:pt x="77" y="56"/>
                      <a:pt x="89" y="52"/>
                    </a:cubicBezTo>
                    <a:cubicBezTo>
                      <a:pt x="94" y="51"/>
                      <a:pt x="99" y="52"/>
                      <a:pt x="104" y="52"/>
                    </a:cubicBezTo>
                    <a:cubicBezTo>
                      <a:pt x="109" y="52"/>
                      <a:pt x="114" y="52"/>
                      <a:pt x="119" y="52"/>
                    </a:cubicBezTo>
                    <a:cubicBezTo>
                      <a:pt x="121" y="52"/>
                      <a:pt x="123" y="53"/>
                      <a:pt x="124" y="54"/>
                    </a:cubicBezTo>
                    <a:cubicBezTo>
                      <a:pt x="143" y="81"/>
                      <a:pt x="171" y="90"/>
                      <a:pt x="203" y="87"/>
                    </a:cubicBezTo>
                    <a:cubicBezTo>
                      <a:pt x="228" y="84"/>
                      <a:pt x="250" y="76"/>
                      <a:pt x="270" y="62"/>
                    </a:cubicBezTo>
                    <a:cubicBezTo>
                      <a:pt x="271" y="61"/>
                      <a:pt x="272" y="61"/>
                      <a:pt x="274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xmlns="" id="{04CAD35A-9FC4-473B-A2C2-A5FD72D0E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219" y="-3367038"/>
                <a:ext cx="2179339" cy="1068198"/>
              </a:xfrm>
              <a:custGeom>
                <a:avLst/>
                <a:gdLst>
                  <a:gd name="T0" fmla="*/ 97 w 404"/>
                  <a:gd name="T1" fmla="*/ 165 h 198"/>
                  <a:gd name="T2" fmla="*/ 69 w 404"/>
                  <a:gd name="T3" fmla="*/ 147 h 198"/>
                  <a:gd name="T4" fmla="*/ 58 w 404"/>
                  <a:gd name="T5" fmla="*/ 89 h 198"/>
                  <a:gd name="T6" fmla="*/ 48 w 404"/>
                  <a:gd name="T7" fmla="*/ 87 h 198"/>
                  <a:gd name="T8" fmla="*/ 54 w 404"/>
                  <a:gd name="T9" fmla="*/ 141 h 198"/>
                  <a:gd name="T10" fmla="*/ 15 w 404"/>
                  <a:gd name="T11" fmla="*/ 138 h 198"/>
                  <a:gd name="T12" fmla="*/ 2 w 404"/>
                  <a:gd name="T13" fmla="*/ 84 h 198"/>
                  <a:gd name="T14" fmla="*/ 88 w 404"/>
                  <a:gd name="T15" fmla="*/ 46 h 198"/>
                  <a:gd name="T16" fmla="*/ 108 w 404"/>
                  <a:gd name="T17" fmla="*/ 83 h 198"/>
                  <a:gd name="T18" fmla="*/ 117 w 404"/>
                  <a:gd name="T19" fmla="*/ 82 h 198"/>
                  <a:gd name="T20" fmla="*/ 163 w 404"/>
                  <a:gd name="T21" fmla="*/ 39 h 198"/>
                  <a:gd name="T22" fmla="*/ 180 w 404"/>
                  <a:gd name="T23" fmla="*/ 81 h 198"/>
                  <a:gd name="T24" fmla="*/ 179 w 404"/>
                  <a:gd name="T25" fmla="*/ 95 h 198"/>
                  <a:gd name="T26" fmla="*/ 191 w 404"/>
                  <a:gd name="T27" fmla="*/ 80 h 198"/>
                  <a:gd name="T28" fmla="*/ 120 w 404"/>
                  <a:gd name="T29" fmla="*/ 44 h 198"/>
                  <a:gd name="T30" fmla="*/ 94 w 404"/>
                  <a:gd name="T31" fmla="*/ 36 h 198"/>
                  <a:gd name="T32" fmla="*/ 209 w 404"/>
                  <a:gd name="T33" fmla="*/ 5 h 198"/>
                  <a:gd name="T34" fmla="*/ 285 w 404"/>
                  <a:gd name="T35" fmla="*/ 60 h 198"/>
                  <a:gd name="T36" fmla="*/ 230 w 404"/>
                  <a:gd name="T37" fmla="*/ 128 h 198"/>
                  <a:gd name="T38" fmla="*/ 241 w 404"/>
                  <a:gd name="T39" fmla="*/ 128 h 198"/>
                  <a:gd name="T40" fmla="*/ 269 w 404"/>
                  <a:gd name="T41" fmla="*/ 77 h 198"/>
                  <a:gd name="T42" fmla="*/ 332 w 404"/>
                  <a:gd name="T43" fmla="*/ 109 h 198"/>
                  <a:gd name="T44" fmla="*/ 317 w 404"/>
                  <a:gd name="T45" fmla="*/ 139 h 198"/>
                  <a:gd name="T46" fmla="*/ 354 w 404"/>
                  <a:gd name="T47" fmla="*/ 127 h 198"/>
                  <a:gd name="T48" fmla="*/ 403 w 404"/>
                  <a:gd name="T49" fmla="*/ 159 h 198"/>
                  <a:gd name="T50" fmla="*/ 308 w 404"/>
                  <a:gd name="T51" fmla="*/ 198 h 198"/>
                  <a:gd name="T52" fmla="*/ 282 w 404"/>
                  <a:gd name="T53" fmla="*/ 152 h 198"/>
                  <a:gd name="T54" fmla="*/ 274 w 404"/>
                  <a:gd name="T55" fmla="*/ 141 h 198"/>
                  <a:gd name="T56" fmla="*/ 292 w 404"/>
                  <a:gd name="T57" fmla="*/ 115 h 198"/>
                  <a:gd name="T58" fmla="*/ 284 w 404"/>
                  <a:gd name="T59" fmla="*/ 109 h 198"/>
                  <a:gd name="T60" fmla="*/ 264 w 404"/>
                  <a:gd name="T61" fmla="*/ 141 h 198"/>
                  <a:gd name="T62" fmla="*/ 196 w 404"/>
                  <a:gd name="T63" fmla="*/ 168 h 198"/>
                  <a:gd name="T64" fmla="*/ 168 w 404"/>
                  <a:gd name="T65" fmla="*/ 153 h 198"/>
                  <a:gd name="T66" fmla="*/ 153 w 404"/>
                  <a:gd name="T67" fmla="*/ 106 h 198"/>
                  <a:gd name="T68" fmla="*/ 145 w 404"/>
                  <a:gd name="T69" fmla="*/ 78 h 198"/>
                  <a:gd name="T70" fmla="*/ 142 w 404"/>
                  <a:gd name="T71" fmla="*/ 10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4" h="198">
                    <a:moveTo>
                      <a:pt x="145" y="146"/>
                    </a:moveTo>
                    <a:cubicBezTo>
                      <a:pt x="124" y="144"/>
                      <a:pt x="108" y="150"/>
                      <a:pt x="97" y="165"/>
                    </a:cubicBezTo>
                    <a:cubicBezTo>
                      <a:pt x="88" y="160"/>
                      <a:pt x="79" y="154"/>
                      <a:pt x="71" y="148"/>
                    </a:cubicBezTo>
                    <a:cubicBezTo>
                      <a:pt x="70" y="148"/>
                      <a:pt x="69" y="147"/>
                      <a:pt x="69" y="147"/>
                    </a:cubicBezTo>
                    <a:cubicBezTo>
                      <a:pt x="60" y="130"/>
                      <a:pt x="53" y="113"/>
                      <a:pt x="58" y="93"/>
                    </a:cubicBezTo>
                    <a:cubicBezTo>
                      <a:pt x="58" y="92"/>
                      <a:pt x="58" y="90"/>
                      <a:pt x="58" y="89"/>
                    </a:cubicBezTo>
                    <a:cubicBezTo>
                      <a:pt x="59" y="85"/>
                      <a:pt x="57" y="83"/>
                      <a:pt x="54" y="82"/>
                    </a:cubicBezTo>
                    <a:cubicBezTo>
                      <a:pt x="51" y="82"/>
                      <a:pt x="48" y="84"/>
                      <a:pt x="48" y="87"/>
                    </a:cubicBezTo>
                    <a:cubicBezTo>
                      <a:pt x="45" y="105"/>
                      <a:pt x="45" y="122"/>
                      <a:pt x="53" y="139"/>
                    </a:cubicBezTo>
                    <a:cubicBezTo>
                      <a:pt x="54" y="139"/>
                      <a:pt x="54" y="140"/>
                      <a:pt x="54" y="141"/>
                    </a:cubicBezTo>
                    <a:cubicBezTo>
                      <a:pt x="51" y="141"/>
                      <a:pt x="49" y="141"/>
                      <a:pt x="46" y="140"/>
                    </a:cubicBezTo>
                    <a:cubicBezTo>
                      <a:pt x="36" y="137"/>
                      <a:pt x="25" y="137"/>
                      <a:pt x="15" y="138"/>
                    </a:cubicBezTo>
                    <a:cubicBezTo>
                      <a:pt x="12" y="138"/>
                      <a:pt x="11" y="137"/>
                      <a:pt x="10" y="134"/>
                    </a:cubicBezTo>
                    <a:cubicBezTo>
                      <a:pt x="4" y="118"/>
                      <a:pt x="0" y="102"/>
                      <a:pt x="2" y="84"/>
                    </a:cubicBezTo>
                    <a:cubicBezTo>
                      <a:pt x="4" y="59"/>
                      <a:pt x="22" y="38"/>
                      <a:pt x="45" y="31"/>
                    </a:cubicBezTo>
                    <a:cubicBezTo>
                      <a:pt x="62" y="27"/>
                      <a:pt x="77" y="33"/>
                      <a:pt x="88" y="46"/>
                    </a:cubicBezTo>
                    <a:cubicBezTo>
                      <a:pt x="97" y="55"/>
                      <a:pt x="103" y="65"/>
                      <a:pt x="106" y="77"/>
                    </a:cubicBezTo>
                    <a:cubicBezTo>
                      <a:pt x="106" y="79"/>
                      <a:pt x="107" y="82"/>
                      <a:pt x="108" y="83"/>
                    </a:cubicBezTo>
                    <a:cubicBezTo>
                      <a:pt x="109" y="85"/>
                      <a:pt x="111" y="87"/>
                      <a:pt x="113" y="87"/>
                    </a:cubicBezTo>
                    <a:cubicBezTo>
                      <a:pt x="114" y="86"/>
                      <a:pt x="117" y="84"/>
                      <a:pt x="117" y="82"/>
                    </a:cubicBezTo>
                    <a:cubicBezTo>
                      <a:pt x="119" y="75"/>
                      <a:pt x="120" y="67"/>
                      <a:pt x="123" y="60"/>
                    </a:cubicBezTo>
                    <a:cubicBezTo>
                      <a:pt x="130" y="41"/>
                      <a:pt x="144" y="33"/>
                      <a:pt x="163" y="39"/>
                    </a:cubicBezTo>
                    <a:cubicBezTo>
                      <a:pt x="170" y="41"/>
                      <a:pt x="174" y="47"/>
                      <a:pt x="177" y="53"/>
                    </a:cubicBezTo>
                    <a:cubicBezTo>
                      <a:pt x="181" y="62"/>
                      <a:pt x="183" y="71"/>
                      <a:pt x="180" y="81"/>
                    </a:cubicBezTo>
                    <a:cubicBezTo>
                      <a:pt x="180" y="83"/>
                      <a:pt x="178" y="86"/>
                      <a:pt x="177" y="88"/>
                    </a:cubicBezTo>
                    <a:cubicBezTo>
                      <a:pt x="175" y="91"/>
                      <a:pt x="176" y="93"/>
                      <a:pt x="179" y="95"/>
                    </a:cubicBezTo>
                    <a:cubicBezTo>
                      <a:pt x="182" y="97"/>
                      <a:pt x="184" y="96"/>
                      <a:pt x="186" y="93"/>
                    </a:cubicBezTo>
                    <a:cubicBezTo>
                      <a:pt x="188" y="89"/>
                      <a:pt x="191" y="85"/>
                      <a:pt x="191" y="80"/>
                    </a:cubicBezTo>
                    <a:cubicBezTo>
                      <a:pt x="194" y="62"/>
                      <a:pt x="189" y="46"/>
                      <a:pt x="175" y="34"/>
                    </a:cubicBezTo>
                    <a:cubicBezTo>
                      <a:pt x="161" y="22"/>
                      <a:pt x="132" y="24"/>
                      <a:pt x="120" y="44"/>
                    </a:cubicBezTo>
                    <a:cubicBezTo>
                      <a:pt x="117" y="49"/>
                      <a:pt x="114" y="54"/>
                      <a:pt x="111" y="59"/>
                    </a:cubicBezTo>
                    <a:cubicBezTo>
                      <a:pt x="106" y="52"/>
                      <a:pt x="100" y="44"/>
                      <a:pt x="94" y="36"/>
                    </a:cubicBezTo>
                    <a:cubicBezTo>
                      <a:pt x="103" y="26"/>
                      <a:pt x="114" y="19"/>
                      <a:pt x="127" y="13"/>
                    </a:cubicBezTo>
                    <a:cubicBezTo>
                      <a:pt x="153" y="1"/>
                      <a:pt x="181" y="0"/>
                      <a:pt x="209" y="5"/>
                    </a:cubicBezTo>
                    <a:cubicBezTo>
                      <a:pt x="236" y="10"/>
                      <a:pt x="260" y="22"/>
                      <a:pt x="277" y="46"/>
                    </a:cubicBezTo>
                    <a:cubicBezTo>
                      <a:pt x="280" y="50"/>
                      <a:pt x="282" y="55"/>
                      <a:pt x="285" y="60"/>
                    </a:cubicBezTo>
                    <a:cubicBezTo>
                      <a:pt x="278" y="63"/>
                      <a:pt x="271" y="65"/>
                      <a:pt x="264" y="68"/>
                    </a:cubicBezTo>
                    <a:cubicBezTo>
                      <a:pt x="241" y="81"/>
                      <a:pt x="230" y="101"/>
                      <a:pt x="230" y="128"/>
                    </a:cubicBezTo>
                    <a:cubicBezTo>
                      <a:pt x="230" y="130"/>
                      <a:pt x="233" y="133"/>
                      <a:pt x="235" y="134"/>
                    </a:cubicBezTo>
                    <a:cubicBezTo>
                      <a:pt x="238" y="134"/>
                      <a:pt x="240" y="131"/>
                      <a:pt x="241" y="128"/>
                    </a:cubicBezTo>
                    <a:cubicBezTo>
                      <a:pt x="241" y="123"/>
                      <a:pt x="241" y="117"/>
                      <a:pt x="242" y="112"/>
                    </a:cubicBezTo>
                    <a:cubicBezTo>
                      <a:pt x="245" y="96"/>
                      <a:pt x="255" y="85"/>
                      <a:pt x="269" y="77"/>
                    </a:cubicBezTo>
                    <a:cubicBezTo>
                      <a:pt x="285" y="68"/>
                      <a:pt x="301" y="68"/>
                      <a:pt x="318" y="76"/>
                    </a:cubicBezTo>
                    <a:cubicBezTo>
                      <a:pt x="330" y="83"/>
                      <a:pt x="335" y="96"/>
                      <a:pt x="332" y="109"/>
                    </a:cubicBezTo>
                    <a:cubicBezTo>
                      <a:pt x="329" y="118"/>
                      <a:pt x="325" y="125"/>
                      <a:pt x="318" y="131"/>
                    </a:cubicBezTo>
                    <a:cubicBezTo>
                      <a:pt x="315" y="133"/>
                      <a:pt x="314" y="136"/>
                      <a:pt x="317" y="139"/>
                    </a:cubicBezTo>
                    <a:cubicBezTo>
                      <a:pt x="318" y="140"/>
                      <a:pt x="323" y="140"/>
                      <a:pt x="324" y="139"/>
                    </a:cubicBezTo>
                    <a:cubicBezTo>
                      <a:pt x="333" y="133"/>
                      <a:pt x="343" y="129"/>
                      <a:pt x="354" y="127"/>
                    </a:cubicBezTo>
                    <a:cubicBezTo>
                      <a:pt x="365" y="124"/>
                      <a:pt x="376" y="123"/>
                      <a:pt x="386" y="128"/>
                    </a:cubicBezTo>
                    <a:cubicBezTo>
                      <a:pt x="399" y="134"/>
                      <a:pt x="404" y="146"/>
                      <a:pt x="403" y="159"/>
                    </a:cubicBezTo>
                    <a:cubicBezTo>
                      <a:pt x="402" y="164"/>
                      <a:pt x="400" y="169"/>
                      <a:pt x="399" y="174"/>
                    </a:cubicBezTo>
                    <a:cubicBezTo>
                      <a:pt x="363" y="162"/>
                      <a:pt x="333" y="169"/>
                      <a:pt x="308" y="198"/>
                    </a:cubicBezTo>
                    <a:cubicBezTo>
                      <a:pt x="308" y="194"/>
                      <a:pt x="308" y="190"/>
                      <a:pt x="308" y="186"/>
                    </a:cubicBezTo>
                    <a:cubicBezTo>
                      <a:pt x="306" y="169"/>
                      <a:pt x="296" y="159"/>
                      <a:pt x="282" y="152"/>
                    </a:cubicBezTo>
                    <a:cubicBezTo>
                      <a:pt x="281" y="151"/>
                      <a:pt x="279" y="150"/>
                      <a:pt x="278" y="149"/>
                    </a:cubicBezTo>
                    <a:cubicBezTo>
                      <a:pt x="272" y="147"/>
                      <a:pt x="272" y="147"/>
                      <a:pt x="274" y="141"/>
                    </a:cubicBezTo>
                    <a:cubicBezTo>
                      <a:pt x="277" y="134"/>
                      <a:pt x="281" y="128"/>
                      <a:pt x="286" y="123"/>
                    </a:cubicBezTo>
                    <a:cubicBezTo>
                      <a:pt x="289" y="121"/>
                      <a:pt x="291" y="118"/>
                      <a:pt x="292" y="115"/>
                    </a:cubicBezTo>
                    <a:cubicBezTo>
                      <a:pt x="293" y="113"/>
                      <a:pt x="292" y="110"/>
                      <a:pt x="290" y="109"/>
                    </a:cubicBezTo>
                    <a:cubicBezTo>
                      <a:pt x="289" y="108"/>
                      <a:pt x="285" y="108"/>
                      <a:pt x="284" y="109"/>
                    </a:cubicBezTo>
                    <a:cubicBezTo>
                      <a:pt x="279" y="115"/>
                      <a:pt x="274" y="121"/>
                      <a:pt x="269" y="127"/>
                    </a:cubicBezTo>
                    <a:cubicBezTo>
                      <a:pt x="267" y="131"/>
                      <a:pt x="265" y="136"/>
                      <a:pt x="264" y="141"/>
                    </a:cubicBezTo>
                    <a:cubicBezTo>
                      <a:pt x="263" y="143"/>
                      <a:pt x="262" y="145"/>
                      <a:pt x="259" y="145"/>
                    </a:cubicBezTo>
                    <a:cubicBezTo>
                      <a:pt x="234" y="143"/>
                      <a:pt x="213" y="150"/>
                      <a:pt x="196" y="168"/>
                    </a:cubicBezTo>
                    <a:cubicBezTo>
                      <a:pt x="196" y="169"/>
                      <a:pt x="195" y="169"/>
                      <a:pt x="195" y="169"/>
                    </a:cubicBezTo>
                    <a:cubicBezTo>
                      <a:pt x="186" y="164"/>
                      <a:pt x="177" y="158"/>
                      <a:pt x="168" y="153"/>
                    </a:cubicBezTo>
                    <a:cubicBezTo>
                      <a:pt x="155" y="146"/>
                      <a:pt x="147" y="134"/>
                      <a:pt x="149" y="120"/>
                    </a:cubicBezTo>
                    <a:cubicBezTo>
                      <a:pt x="149" y="115"/>
                      <a:pt x="151" y="111"/>
                      <a:pt x="153" y="106"/>
                    </a:cubicBezTo>
                    <a:cubicBezTo>
                      <a:pt x="155" y="97"/>
                      <a:pt x="156" y="89"/>
                      <a:pt x="152" y="81"/>
                    </a:cubicBezTo>
                    <a:cubicBezTo>
                      <a:pt x="150" y="78"/>
                      <a:pt x="148" y="77"/>
                      <a:pt x="145" y="78"/>
                    </a:cubicBezTo>
                    <a:cubicBezTo>
                      <a:pt x="142" y="80"/>
                      <a:pt x="141" y="82"/>
                      <a:pt x="143" y="85"/>
                    </a:cubicBezTo>
                    <a:cubicBezTo>
                      <a:pt x="146" y="92"/>
                      <a:pt x="145" y="98"/>
                      <a:pt x="142" y="104"/>
                    </a:cubicBezTo>
                    <a:cubicBezTo>
                      <a:pt x="137" y="118"/>
                      <a:pt x="137" y="132"/>
                      <a:pt x="145" y="1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dirty="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xmlns="" id="{3F5820E5-5A15-420A-B624-BD712EA8E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94" y="-2422300"/>
                <a:ext cx="1223865" cy="1266808"/>
              </a:xfrm>
              <a:custGeom>
                <a:avLst/>
                <a:gdLst>
                  <a:gd name="T0" fmla="*/ 221 w 227"/>
                  <a:gd name="T1" fmla="*/ 144 h 235"/>
                  <a:gd name="T2" fmla="*/ 212 w 227"/>
                  <a:gd name="T3" fmla="*/ 192 h 235"/>
                  <a:gd name="T4" fmla="*/ 156 w 227"/>
                  <a:gd name="T5" fmla="*/ 228 h 235"/>
                  <a:gd name="T6" fmla="*/ 98 w 227"/>
                  <a:gd name="T7" fmla="*/ 230 h 235"/>
                  <a:gd name="T8" fmla="*/ 70 w 227"/>
                  <a:gd name="T9" fmla="*/ 215 h 235"/>
                  <a:gd name="T10" fmla="*/ 69 w 227"/>
                  <a:gd name="T11" fmla="*/ 210 h 235"/>
                  <a:gd name="T12" fmla="*/ 71 w 227"/>
                  <a:gd name="T13" fmla="*/ 173 h 235"/>
                  <a:gd name="T14" fmla="*/ 71 w 227"/>
                  <a:gd name="T15" fmla="*/ 171 h 235"/>
                  <a:gd name="T16" fmla="*/ 97 w 227"/>
                  <a:gd name="T17" fmla="*/ 170 h 235"/>
                  <a:gd name="T18" fmla="*/ 135 w 227"/>
                  <a:gd name="T19" fmla="*/ 150 h 235"/>
                  <a:gd name="T20" fmla="*/ 161 w 227"/>
                  <a:gd name="T21" fmla="*/ 122 h 235"/>
                  <a:gd name="T22" fmla="*/ 183 w 227"/>
                  <a:gd name="T23" fmla="*/ 109 h 235"/>
                  <a:gd name="T24" fmla="*/ 187 w 227"/>
                  <a:gd name="T25" fmla="*/ 105 h 235"/>
                  <a:gd name="T26" fmla="*/ 183 w 227"/>
                  <a:gd name="T27" fmla="*/ 100 h 235"/>
                  <a:gd name="T28" fmla="*/ 168 w 227"/>
                  <a:gd name="T29" fmla="*/ 102 h 235"/>
                  <a:gd name="T30" fmla="*/ 147 w 227"/>
                  <a:gd name="T31" fmla="*/ 123 h 235"/>
                  <a:gd name="T32" fmla="*/ 106 w 227"/>
                  <a:gd name="T33" fmla="*/ 157 h 235"/>
                  <a:gd name="T34" fmla="*/ 72 w 227"/>
                  <a:gd name="T35" fmla="*/ 159 h 235"/>
                  <a:gd name="T36" fmla="*/ 65 w 227"/>
                  <a:gd name="T37" fmla="*/ 153 h 235"/>
                  <a:gd name="T38" fmla="*/ 40 w 227"/>
                  <a:gd name="T39" fmla="*/ 128 h 235"/>
                  <a:gd name="T40" fmla="*/ 36 w 227"/>
                  <a:gd name="T41" fmla="*/ 111 h 235"/>
                  <a:gd name="T42" fmla="*/ 50 w 227"/>
                  <a:gd name="T43" fmla="*/ 87 h 235"/>
                  <a:gd name="T44" fmla="*/ 57 w 227"/>
                  <a:gd name="T45" fmla="*/ 51 h 235"/>
                  <a:gd name="T46" fmla="*/ 52 w 227"/>
                  <a:gd name="T47" fmla="*/ 46 h 235"/>
                  <a:gd name="T48" fmla="*/ 47 w 227"/>
                  <a:gd name="T49" fmla="*/ 52 h 235"/>
                  <a:gd name="T50" fmla="*/ 46 w 227"/>
                  <a:gd name="T51" fmla="*/ 71 h 235"/>
                  <a:gd name="T52" fmla="*/ 35 w 227"/>
                  <a:gd name="T53" fmla="*/ 91 h 235"/>
                  <a:gd name="T54" fmla="*/ 23 w 227"/>
                  <a:gd name="T55" fmla="*/ 119 h 235"/>
                  <a:gd name="T56" fmla="*/ 3 w 227"/>
                  <a:gd name="T57" fmla="*/ 104 h 235"/>
                  <a:gd name="T58" fmla="*/ 10 w 227"/>
                  <a:gd name="T59" fmla="*/ 87 h 235"/>
                  <a:gd name="T60" fmla="*/ 5 w 227"/>
                  <a:gd name="T61" fmla="*/ 58 h 235"/>
                  <a:gd name="T62" fmla="*/ 7 w 227"/>
                  <a:gd name="T63" fmla="*/ 35 h 235"/>
                  <a:gd name="T64" fmla="*/ 72 w 227"/>
                  <a:gd name="T65" fmla="*/ 5 h 235"/>
                  <a:gd name="T66" fmla="*/ 106 w 227"/>
                  <a:gd name="T67" fmla="*/ 25 h 235"/>
                  <a:gd name="T68" fmla="*/ 111 w 227"/>
                  <a:gd name="T69" fmla="*/ 66 h 235"/>
                  <a:gd name="T70" fmla="*/ 106 w 227"/>
                  <a:gd name="T71" fmla="*/ 76 h 235"/>
                  <a:gd name="T72" fmla="*/ 107 w 227"/>
                  <a:gd name="T73" fmla="*/ 84 h 235"/>
                  <a:gd name="T74" fmla="*/ 115 w 227"/>
                  <a:gd name="T75" fmla="*/ 82 h 235"/>
                  <a:gd name="T76" fmla="*/ 131 w 227"/>
                  <a:gd name="T77" fmla="*/ 64 h 235"/>
                  <a:gd name="T78" fmla="*/ 163 w 227"/>
                  <a:gd name="T79" fmla="*/ 44 h 235"/>
                  <a:gd name="T80" fmla="*/ 193 w 227"/>
                  <a:gd name="T81" fmla="*/ 49 h 235"/>
                  <a:gd name="T82" fmla="*/ 223 w 227"/>
                  <a:gd name="T83" fmla="*/ 84 h 235"/>
                  <a:gd name="T84" fmla="*/ 224 w 227"/>
                  <a:gd name="T85" fmla="*/ 112 h 235"/>
                  <a:gd name="T86" fmla="*/ 188 w 227"/>
                  <a:gd name="T87" fmla="*/ 160 h 235"/>
                  <a:gd name="T88" fmla="*/ 159 w 227"/>
                  <a:gd name="T89" fmla="*/ 169 h 235"/>
                  <a:gd name="T90" fmla="*/ 152 w 227"/>
                  <a:gd name="T91" fmla="*/ 169 h 235"/>
                  <a:gd name="T92" fmla="*/ 146 w 227"/>
                  <a:gd name="T93" fmla="*/ 173 h 235"/>
                  <a:gd name="T94" fmla="*/ 150 w 227"/>
                  <a:gd name="T95" fmla="*/ 179 h 235"/>
                  <a:gd name="T96" fmla="*/ 182 w 227"/>
                  <a:gd name="T97" fmla="*/ 174 h 235"/>
                  <a:gd name="T98" fmla="*/ 221 w 227"/>
                  <a:gd name="T99" fmla="*/ 14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7" h="235">
                    <a:moveTo>
                      <a:pt x="221" y="144"/>
                    </a:moveTo>
                    <a:cubicBezTo>
                      <a:pt x="227" y="163"/>
                      <a:pt x="222" y="178"/>
                      <a:pt x="212" y="192"/>
                    </a:cubicBezTo>
                    <a:cubicBezTo>
                      <a:pt x="198" y="211"/>
                      <a:pt x="179" y="222"/>
                      <a:pt x="156" y="228"/>
                    </a:cubicBezTo>
                    <a:cubicBezTo>
                      <a:pt x="137" y="232"/>
                      <a:pt x="118" y="235"/>
                      <a:pt x="98" y="230"/>
                    </a:cubicBezTo>
                    <a:cubicBezTo>
                      <a:pt x="88" y="228"/>
                      <a:pt x="78" y="223"/>
                      <a:pt x="70" y="215"/>
                    </a:cubicBezTo>
                    <a:cubicBezTo>
                      <a:pt x="69" y="214"/>
                      <a:pt x="68" y="211"/>
                      <a:pt x="69" y="210"/>
                    </a:cubicBezTo>
                    <a:cubicBezTo>
                      <a:pt x="73" y="197"/>
                      <a:pt x="73" y="185"/>
                      <a:pt x="71" y="173"/>
                    </a:cubicBezTo>
                    <a:cubicBezTo>
                      <a:pt x="71" y="172"/>
                      <a:pt x="71" y="171"/>
                      <a:pt x="71" y="171"/>
                    </a:cubicBezTo>
                    <a:cubicBezTo>
                      <a:pt x="80" y="171"/>
                      <a:pt x="88" y="171"/>
                      <a:pt x="97" y="170"/>
                    </a:cubicBezTo>
                    <a:cubicBezTo>
                      <a:pt x="112" y="168"/>
                      <a:pt x="124" y="160"/>
                      <a:pt x="135" y="150"/>
                    </a:cubicBezTo>
                    <a:cubicBezTo>
                      <a:pt x="144" y="142"/>
                      <a:pt x="152" y="132"/>
                      <a:pt x="161" y="122"/>
                    </a:cubicBezTo>
                    <a:cubicBezTo>
                      <a:pt x="167" y="115"/>
                      <a:pt x="173" y="109"/>
                      <a:pt x="183" y="109"/>
                    </a:cubicBezTo>
                    <a:cubicBezTo>
                      <a:pt x="185" y="109"/>
                      <a:pt x="187" y="107"/>
                      <a:pt x="187" y="105"/>
                    </a:cubicBezTo>
                    <a:cubicBezTo>
                      <a:pt x="188" y="102"/>
                      <a:pt x="186" y="99"/>
                      <a:pt x="183" y="100"/>
                    </a:cubicBezTo>
                    <a:cubicBezTo>
                      <a:pt x="178" y="100"/>
                      <a:pt x="173" y="100"/>
                      <a:pt x="168" y="102"/>
                    </a:cubicBezTo>
                    <a:cubicBezTo>
                      <a:pt x="159" y="106"/>
                      <a:pt x="153" y="115"/>
                      <a:pt x="147" y="123"/>
                    </a:cubicBezTo>
                    <a:cubicBezTo>
                      <a:pt x="136" y="137"/>
                      <a:pt x="123" y="150"/>
                      <a:pt x="106" y="157"/>
                    </a:cubicBezTo>
                    <a:cubicBezTo>
                      <a:pt x="95" y="161"/>
                      <a:pt x="84" y="163"/>
                      <a:pt x="72" y="159"/>
                    </a:cubicBezTo>
                    <a:cubicBezTo>
                      <a:pt x="70" y="158"/>
                      <a:pt x="67" y="156"/>
                      <a:pt x="65" y="153"/>
                    </a:cubicBezTo>
                    <a:cubicBezTo>
                      <a:pt x="59" y="143"/>
                      <a:pt x="51" y="135"/>
                      <a:pt x="40" y="128"/>
                    </a:cubicBezTo>
                    <a:cubicBezTo>
                      <a:pt x="34" y="124"/>
                      <a:pt x="32" y="118"/>
                      <a:pt x="36" y="111"/>
                    </a:cubicBezTo>
                    <a:cubicBezTo>
                      <a:pt x="40" y="103"/>
                      <a:pt x="45" y="95"/>
                      <a:pt x="50" y="87"/>
                    </a:cubicBezTo>
                    <a:cubicBezTo>
                      <a:pt x="58" y="76"/>
                      <a:pt x="59" y="64"/>
                      <a:pt x="57" y="51"/>
                    </a:cubicBezTo>
                    <a:cubicBezTo>
                      <a:pt x="57" y="48"/>
                      <a:pt x="55" y="45"/>
                      <a:pt x="52" y="46"/>
                    </a:cubicBezTo>
                    <a:cubicBezTo>
                      <a:pt x="48" y="47"/>
                      <a:pt x="47" y="49"/>
                      <a:pt x="47" y="52"/>
                    </a:cubicBezTo>
                    <a:cubicBezTo>
                      <a:pt x="47" y="59"/>
                      <a:pt x="48" y="65"/>
                      <a:pt x="46" y="71"/>
                    </a:cubicBezTo>
                    <a:cubicBezTo>
                      <a:pt x="44" y="78"/>
                      <a:pt x="39" y="85"/>
                      <a:pt x="35" y="91"/>
                    </a:cubicBezTo>
                    <a:cubicBezTo>
                      <a:pt x="30" y="99"/>
                      <a:pt x="25" y="108"/>
                      <a:pt x="23" y="119"/>
                    </a:cubicBezTo>
                    <a:cubicBezTo>
                      <a:pt x="16" y="113"/>
                      <a:pt x="9" y="108"/>
                      <a:pt x="3" y="104"/>
                    </a:cubicBezTo>
                    <a:cubicBezTo>
                      <a:pt x="6" y="98"/>
                      <a:pt x="9" y="92"/>
                      <a:pt x="10" y="87"/>
                    </a:cubicBezTo>
                    <a:cubicBezTo>
                      <a:pt x="13" y="76"/>
                      <a:pt x="10" y="67"/>
                      <a:pt x="5" y="58"/>
                    </a:cubicBezTo>
                    <a:cubicBezTo>
                      <a:pt x="0" y="50"/>
                      <a:pt x="2" y="42"/>
                      <a:pt x="7" y="35"/>
                    </a:cubicBezTo>
                    <a:cubicBezTo>
                      <a:pt x="19" y="13"/>
                      <a:pt x="47" y="0"/>
                      <a:pt x="72" y="5"/>
                    </a:cubicBezTo>
                    <a:cubicBezTo>
                      <a:pt x="86" y="7"/>
                      <a:pt x="98" y="14"/>
                      <a:pt x="106" y="25"/>
                    </a:cubicBezTo>
                    <a:cubicBezTo>
                      <a:pt x="116" y="38"/>
                      <a:pt x="117" y="52"/>
                      <a:pt x="111" y="66"/>
                    </a:cubicBezTo>
                    <a:cubicBezTo>
                      <a:pt x="110" y="69"/>
                      <a:pt x="108" y="73"/>
                      <a:pt x="106" y="76"/>
                    </a:cubicBezTo>
                    <a:cubicBezTo>
                      <a:pt x="104" y="79"/>
                      <a:pt x="104" y="82"/>
                      <a:pt x="107" y="84"/>
                    </a:cubicBezTo>
                    <a:cubicBezTo>
                      <a:pt x="110" y="86"/>
                      <a:pt x="113" y="84"/>
                      <a:pt x="115" y="82"/>
                    </a:cubicBezTo>
                    <a:cubicBezTo>
                      <a:pt x="120" y="76"/>
                      <a:pt x="125" y="70"/>
                      <a:pt x="131" y="64"/>
                    </a:cubicBezTo>
                    <a:cubicBezTo>
                      <a:pt x="140" y="55"/>
                      <a:pt x="150" y="48"/>
                      <a:pt x="163" y="44"/>
                    </a:cubicBezTo>
                    <a:cubicBezTo>
                      <a:pt x="174" y="41"/>
                      <a:pt x="184" y="44"/>
                      <a:pt x="193" y="49"/>
                    </a:cubicBezTo>
                    <a:cubicBezTo>
                      <a:pt x="208" y="57"/>
                      <a:pt x="219" y="68"/>
                      <a:pt x="223" y="84"/>
                    </a:cubicBezTo>
                    <a:cubicBezTo>
                      <a:pt x="226" y="93"/>
                      <a:pt x="226" y="103"/>
                      <a:pt x="224" y="112"/>
                    </a:cubicBezTo>
                    <a:cubicBezTo>
                      <a:pt x="219" y="133"/>
                      <a:pt x="207" y="149"/>
                      <a:pt x="188" y="160"/>
                    </a:cubicBezTo>
                    <a:cubicBezTo>
                      <a:pt x="179" y="164"/>
                      <a:pt x="169" y="168"/>
                      <a:pt x="159" y="169"/>
                    </a:cubicBezTo>
                    <a:cubicBezTo>
                      <a:pt x="157" y="169"/>
                      <a:pt x="154" y="169"/>
                      <a:pt x="152" y="169"/>
                    </a:cubicBezTo>
                    <a:cubicBezTo>
                      <a:pt x="149" y="168"/>
                      <a:pt x="146" y="170"/>
                      <a:pt x="146" y="173"/>
                    </a:cubicBezTo>
                    <a:cubicBezTo>
                      <a:pt x="146" y="176"/>
                      <a:pt x="147" y="178"/>
                      <a:pt x="150" y="179"/>
                    </a:cubicBezTo>
                    <a:cubicBezTo>
                      <a:pt x="162" y="181"/>
                      <a:pt x="172" y="178"/>
                      <a:pt x="182" y="174"/>
                    </a:cubicBezTo>
                    <a:cubicBezTo>
                      <a:pt x="197" y="168"/>
                      <a:pt x="210" y="158"/>
                      <a:pt x="221" y="1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15">
                <a:extLst>
                  <a:ext uri="{FF2B5EF4-FFF2-40B4-BE49-F238E27FC236}">
                    <a16:creationId xmlns:a16="http://schemas.microsoft.com/office/drawing/2014/main" xmlns="" id="{BE3B19DE-2E6A-4C8C-8EB3-2010C815E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894" y="-3281153"/>
                <a:ext cx="1331222" cy="1148716"/>
              </a:xfrm>
              <a:custGeom>
                <a:avLst/>
                <a:gdLst>
                  <a:gd name="T0" fmla="*/ 154 w 247"/>
                  <a:gd name="T1" fmla="*/ 213 h 213"/>
                  <a:gd name="T2" fmla="*/ 148 w 247"/>
                  <a:gd name="T3" fmla="*/ 187 h 213"/>
                  <a:gd name="T4" fmla="*/ 132 w 247"/>
                  <a:gd name="T5" fmla="*/ 167 h 213"/>
                  <a:gd name="T6" fmla="*/ 130 w 247"/>
                  <a:gd name="T7" fmla="*/ 160 h 213"/>
                  <a:gd name="T8" fmla="*/ 118 w 247"/>
                  <a:gd name="T9" fmla="*/ 106 h 213"/>
                  <a:gd name="T10" fmla="*/ 118 w 247"/>
                  <a:gd name="T11" fmla="*/ 93 h 213"/>
                  <a:gd name="T12" fmla="*/ 125 w 247"/>
                  <a:gd name="T13" fmla="*/ 87 h 213"/>
                  <a:gd name="T14" fmla="*/ 129 w 247"/>
                  <a:gd name="T15" fmla="*/ 81 h 213"/>
                  <a:gd name="T16" fmla="*/ 123 w 247"/>
                  <a:gd name="T17" fmla="*/ 78 h 213"/>
                  <a:gd name="T18" fmla="*/ 109 w 247"/>
                  <a:gd name="T19" fmla="*/ 89 h 213"/>
                  <a:gd name="T20" fmla="*/ 105 w 247"/>
                  <a:gd name="T21" fmla="*/ 100 h 213"/>
                  <a:gd name="T22" fmla="*/ 61 w 247"/>
                  <a:gd name="T23" fmla="*/ 104 h 213"/>
                  <a:gd name="T24" fmla="*/ 64 w 247"/>
                  <a:gd name="T25" fmla="*/ 86 h 213"/>
                  <a:gd name="T26" fmla="*/ 40 w 247"/>
                  <a:gd name="T27" fmla="*/ 49 h 213"/>
                  <a:gd name="T28" fmla="*/ 21 w 247"/>
                  <a:gd name="T29" fmla="*/ 44 h 213"/>
                  <a:gd name="T30" fmla="*/ 16 w 247"/>
                  <a:gd name="T31" fmla="*/ 41 h 213"/>
                  <a:gd name="T32" fmla="*/ 0 w 247"/>
                  <a:gd name="T33" fmla="*/ 14 h 213"/>
                  <a:gd name="T34" fmla="*/ 26 w 247"/>
                  <a:gd name="T35" fmla="*/ 2 h 213"/>
                  <a:gd name="T36" fmla="*/ 99 w 247"/>
                  <a:gd name="T37" fmla="*/ 35 h 213"/>
                  <a:gd name="T38" fmla="*/ 104 w 247"/>
                  <a:gd name="T39" fmla="*/ 52 h 213"/>
                  <a:gd name="T40" fmla="*/ 112 w 247"/>
                  <a:gd name="T41" fmla="*/ 58 h 213"/>
                  <a:gd name="T42" fmla="*/ 166 w 247"/>
                  <a:gd name="T43" fmla="*/ 73 h 213"/>
                  <a:gd name="T44" fmla="*/ 193 w 247"/>
                  <a:gd name="T45" fmla="*/ 117 h 213"/>
                  <a:gd name="T46" fmla="*/ 192 w 247"/>
                  <a:gd name="T47" fmla="*/ 153 h 213"/>
                  <a:gd name="T48" fmla="*/ 190 w 247"/>
                  <a:gd name="T49" fmla="*/ 157 h 213"/>
                  <a:gd name="T50" fmla="*/ 192 w 247"/>
                  <a:gd name="T51" fmla="*/ 165 h 213"/>
                  <a:gd name="T52" fmla="*/ 199 w 247"/>
                  <a:gd name="T53" fmla="*/ 163 h 213"/>
                  <a:gd name="T54" fmla="*/ 204 w 247"/>
                  <a:gd name="T55" fmla="*/ 146 h 213"/>
                  <a:gd name="T56" fmla="*/ 205 w 247"/>
                  <a:gd name="T57" fmla="*/ 126 h 213"/>
                  <a:gd name="T58" fmla="*/ 233 w 247"/>
                  <a:gd name="T59" fmla="*/ 142 h 213"/>
                  <a:gd name="T60" fmla="*/ 238 w 247"/>
                  <a:gd name="T61" fmla="*/ 195 h 213"/>
                  <a:gd name="T62" fmla="*/ 235 w 247"/>
                  <a:gd name="T63" fmla="*/ 200 h 213"/>
                  <a:gd name="T64" fmla="*/ 230 w 247"/>
                  <a:gd name="T65" fmla="*/ 201 h 213"/>
                  <a:gd name="T66" fmla="*/ 162 w 247"/>
                  <a:gd name="T67" fmla="*/ 206 h 213"/>
                  <a:gd name="T68" fmla="*/ 154 w 247"/>
                  <a:gd name="T6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7" h="213">
                    <a:moveTo>
                      <a:pt x="154" y="213"/>
                    </a:moveTo>
                    <a:cubicBezTo>
                      <a:pt x="152" y="204"/>
                      <a:pt x="152" y="195"/>
                      <a:pt x="148" y="187"/>
                    </a:cubicBezTo>
                    <a:cubicBezTo>
                      <a:pt x="145" y="180"/>
                      <a:pt x="138" y="173"/>
                      <a:pt x="132" y="167"/>
                    </a:cubicBezTo>
                    <a:cubicBezTo>
                      <a:pt x="130" y="164"/>
                      <a:pt x="129" y="163"/>
                      <a:pt x="130" y="160"/>
                    </a:cubicBezTo>
                    <a:cubicBezTo>
                      <a:pt x="139" y="141"/>
                      <a:pt x="135" y="118"/>
                      <a:pt x="118" y="106"/>
                    </a:cubicBezTo>
                    <a:cubicBezTo>
                      <a:pt x="115" y="104"/>
                      <a:pt x="115" y="98"/>
                      <a:pt x="118" y="93"/>
                    </a:cubicBezTo>
                    <a:cubicBezTo>
                      <a:pt x="120" y="91"/>
                      <a:pt x="123" y="88"/>
                      <a:pt x="125" y="87"/>
                    </a:cubicBezTo>
                    <a:cubicBezTo>
                      <a:pt x="129" y="86"/>
                      <a:pt x="130" y="84"/>
                      <a:pt x="129" y="81"/>
                    </a:cubicBezTo>
                    <a:cubicBezTo>
                      <a:pt x="128" y="79"/>
                      <a:pt x="125" y="78"/>
                      <a:pt x="123" y="78"/>
                    </a:cubicBezTo>
                    <a:cubicBezTo>
                      <a:pt x="116" y="78"/>
                      <a:pt x="112" y="83"/>
                      <a:pt x="109" y="89"/>
                    </a:cubicBezTo>
                    <a:cubicBezTo>
                      <a:pt x="107" y="92"/>
                      <a:pt x="106" y="95"/>
                      <a:pt x="105" y="100"/>
                    </a:cubicBezTo>
                    <a:cubicBezTo>
                      <a:pt x="90" y="96"/>
                      <a:pt x="75" y="99"/>
                      <a:pt x="61" y="104"/>
                    </a:cubicBezTo>
                    <a:cubicBezTo>
                      <a:pt x="62" y="98"/>
                      <a:pt x="64" y="92"/>
                      <a:pt x="64" y="86"/>
                    </a:cubicBezTo>
                    <a:cubicBezTo>
                      <a:pt x="65" y="68"/>
                      <a:pt x="55" y="56"/>
                      <a:pt x="40" y="49"/>
                    </a:cubicBezTo>
                    <a:cubicBezTo>
                      <a:pt x="34" y="47"/>
                      <a:pt x="27" y="46"/>
                      <a:pt x="21" y="44"/>
                    </a:cubicBezTo>
                    <a:cubicBezTo>
                      <a:pt x="19" y="44"/>
                      <a:pt x="17" y="42"/>
                      <a:pt x="16" y="41"/>
                    </a:cubicBezTo>
                    <a:cubicBezTo>
                      <a:pt x="11" y="32"/>
                      <a:pt x="6" y="23"/>
                      <a:pt x="0" y="14"/>
                    </a:cubicBezTo>
                    <a:cubicBezTo>
                      <a:pt x="7" y="7"/>
                      <a:pt x="16" y="3"/>
                      <a:pt x="26" y="2"/>
                    </a:cubicBezTo>
                    <a:cubicBezTo>
                      <a:pt x="56" y="0"/>
                      <a:pt x="81" y="9"/>
                      <a:pt x="99" y="35"/>
                    </a:cubicBezTo>
                    <a:cubicBezTo>
                      <a:pt x="102" y="40"/>
                      <a:pt x="103" y="46"/>
                      <a:pt x="104" y="52"/>
                    </a:cubicBezTo>
                    <a:cubicBezTo>
                      <a:pt x="106" y="57"/>
                      <a:pt x="107" y="58"/>
                      <a:pt x="112" y="58"/>
                    </a:cubicBezTo>
                    <a:cubicBezTo>
                      <a:pt x="133" y="54"/>
                      <a:pt x="150" y="60"/>
                      <a:pt x="166" y="73"/>
                    </a:cubicBezTo>
                    <a:cubicBezTo>
                      <a:pt x="180" y="85"/>
                      <a:pt x="189" y="100"/>
                      <a:pt x="193" y="117"/>
                    </a:cubicBezTo>
                    <a:cubicBezTo>
                      <a:pt x="195" y="129"/>
                      <a:pt x="196" y="141"/>
                      <a:pt x="192" y="153"/>
                    </a:cubicBezTo>
                    <a:cubicBezTo>
                      <a:pt x="191" y="155"/>
                      <a:pt x="190" y="156"/>
                      <a:pt x="190" y="157"/>
                    </a:cubicBezTo>
                    <a:cubicBezTo>
                      <a:pt x="188" y="160"/>
                      <a:pt x="189" y="163"/>
                      <a:pt x="192" y="165"/>
                    </a:cubicBezTo>
                    <a:cubicBezTo>
                      <a:pt x="195" y="167"/>
                      <a:pt x="198" y="165"/>
                      <a:pt x="199" y="163"/>
                    </a:cubicBezTo>
                    <a:cubicBezTo>
                      <a:pt x="201" y="157"/>
                      <a:pt x="203" y="152"/>
                      <a:pt x="204" y="146"/>
                    </a:cubicBezTo>
                    <a:cubicBezTo>
                      <a:pt x="205" y="139"/>
                      <a:pt x="205" y="133"/>
                      <a:pt x="205" y="126"/>
                    </a:cubicBezTo>
                    <a:cubicBezTo>
                      <a:pt x="217" y="126"/>
                      <a:pt x="226" y="132"/>
                      <a:pt x="233" y="142"/>
                    </a:cubicBezTo>
                    <a:cubicBezTo>
                      <a:pt x="245" y="158"/>
                      <a:pt x="247" y="176"/>
                      <a:pt x="238" y="195"/>
                    </a:cubicBezTo>
                    <a:cubicBezTo>
                      <a:pt x="238" y="197"/>
                      <a:pt x="237" y="199"/>
                      <a:pt x="235" y="200"/>
                    </a:cubicBezTo>
                    <a:cubicBezTo>
                      <a:pt x="234" y="201"/>
                      <a:pt x="231" y="202"/>
                      <a:pt x="230" y="201"/>
                    </a:cubicBezTo>
                    <a:cubicBezTo>
                      <a:pt x="206" y="186"/>
                      <a:pt x="184" y="190"/>
                      <a:pt x="162" y="206"/>
                    </a:cubicBezTo>
                    <a:cubicBezTo>
                      <a:pt x="159" y="209"/>
                      <a:pt x="156" y="211"/>
                      <a:pt x="154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xmlns="" id="{28196F54-7BEA-4E90-BDFF-3B9B87E94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533" y="-2929559"/>
                <a:ext cx="475054" cy="662928"/>
              </a:xfrm>
              <a:custGeom>
                <a:avLst/>
                <a:gdLst>
                  <a:gd name="T0" fmla="*/ 78 w 88"/>
                  <a:gd name="T1" fmla="*/ 1 h 123"/>
                  <a:gd name="T2" fmla="*/ 88 w 88"/>
                  <a:gd name="T3" fmla="*/ 59 h 123"/>
                  <a:gd name="T4" fmla="*/ 58 w 88"/>
                  <a:gd name="T5" fmla="*/ 81 h 123"/>
                  <a:gd name="T6" fmla="*/ 48 w 88"/>
                  <a:gd name="T7" fmla="*/ 117 h 123"/>
                  <a:gd name="T8" fmla="*/ 24 w 88"/>
                  <a:gd name="T9" fmla="*/ 123 h 123"/>
                  <a:gd name="T10" fmla="*/ 20 w 88"/>
                  <a:gd name="T11" fmla="*/ 121 h 123"/>
                  <a:gd name="T12" fmla="*/ 3 w 88"/>
                  <a:gd name="T13" fmla="*/ 82 h 123"/>
                  <a:gd name="T14" fmla="*/ 41 w 88"/>
                  <a:gd name="T15" fmla="*/ 9 h 123"/>
                  <a:gd name="T16" fmla="*/ 75 w 88"/>
                  <a:gd name="T17" fmla="*/ 1 h 123"/>
                  <a:gd name="T18" fmla="*/ 78 w 88"/>
                  <a:gd name="T19" fmla="*/ 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123">
                    <a:moveTo>
                      <a:pt x="78" y="1"/>
                    </a:moveTo>
                    <a:cubicBezTo>
                      <a:pt x="76" y="22"/>
                      <a:pt x="81" y="40"/>
                      <a:pt x="88" y="59"/>
                    </a:cubicBezTo>
                    <a:cubicBezTo>
                      <a:pt x="76" y="64"/>
                      <a:pt x="66" y="70"/>
                      <a:pt x="58" y="81"/>
                    </a:cubicBezTo>
                    <a:cubicBezTo>
                      <a:pt x="51" y="92"/>
                      <a:pt x="47" y="103"/>
                      <a:pt x="48" y="117"/>
                    </a:cubicBezTo>
                    <a:cubicBezTo>
                      <a:pt x="39" y="116"/>
                      <a:pt x="31" y="118"/>
                      <a:pt x="24" y="123"/>
                    </a:cubicBezTo>
                    <a:cubicBezTo>
                      <a:pt x="23" y="123"/>
                      <a:pt x="20" y="122"/>
                      <a:pt x="20" y="121"/>
                    </a:cubicBezTo>
                    <a:cubicBezTo>
                      <a:pt x="9" y="110"/>
                      <a:pt x="4" y="96"/>
                      <a:pt x="3" y="82"/>
                    </a:cubicBezTo>
                    <a:cubicBezTo>
                      <a:pt x="0" y="50"/>
                      <a:pt x="13" y="25"/>
                      <a:pt x="41" y="9"/>
                    </a:cubicBezTo>
                    <a:cubicBezTo>
                      <a:pt x="51" y="2"/>
                      <a:pt x="63" y="0"/>
                      <a:pt x="75" y="1"/>
                    </a:cubicBezTo>
                    <a:cubicBezTo>
                      <a:pt x="76" y="1"/>
                      <a:pt x="77" y="1"/>
                      <a:pt x="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xmlns="" id="{E5D2F214-1B41-4E64-BFC2-03BEFD7ED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716" y="-2454507"/>
                <a:ext cx="308651" cy="614617"/>
              </a:xfrm>
              <a:custGeom>
                <a:avLst/>
                <a:gdLst>
                  <a:gd name="T0" fmla="*/ 36 w 57"/>
                  <a:gd name="T1" fmla="*/ 0 h 114"/>
                  <a:gd name="T2" fmla="*/ 56 w 57"/>
                  <a:gd name="T3" fmla="*/ 42 h 114"/>
                  <a:gd name="T4" fmla="*/ 56 w 57"/>
                  <a:gd name="T5" fmla="*/ 46 h 114"/>
                  <a:gd name="T6" fmla="*/ 51 w 57"/>
                  <a:gd name="T7" fmla="*/ 80 h 114"/>
                  <a:gd name="T8" fmla="*/ 49 w 57"/>
                  <a:gd name="T9" fmla="*/ 84 h 114"/>
                  <a:gd name="T10" fmla="*/ 19 w 57"/>
                  <a:gd name="T11" fmla="*/ 114 h 114"/>
                  <a:gd name="T12" fmla="*/ 5 w 57"/>
                  <a:gd name="T13" fmla="*/ 90 h 114"/>
                  <a:gd name="T14" fmla="*/ 5 w 57"/>
                  <a:gd name="T15" fmla="*/ 37 h 114"/>
                  <a:gd name="T16" fmla="*/ 27 w 57"/>
                  <a:gd name="T17" fmla="*/ 4 h 114"/>
                  <a:gd name="T18" fmla="*/ 36 w 57"/>
                  <a:gd name="T1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114">
                    <a:moveTo>
                      <a:pt x="36" y="0"/>
                    </a:moveTo>
                    <a:cubicBezTo>
                      <a:pt x="39" y="17"/>
                      <a:pt x="46" y="31"/>
                      <a:pt x="56" y="42"/>
                    </a:cubicBezTo>
                    <a:cubicBezTo>
                      <a:pt x="57" y="43"/>
                      <a:pt x="57" y="45"/>
                      <a:pt x="56" y="46"/>
                    </a:cubicBezTo>
                    <a:cubicBezTo>
                      <a:pt x="50" y="57"/>
                      <a:pt x="48" y="68"/>
                      <a:pt x="51" y="80"/>
                    </a:cubicBezTo>
                    <a:cubicBezTo>
                      <a:pt x="51" y="81"/>
                      <a:pt x="50" y="84"/>
                      <a:pt x="49" y="84"/>
                    </a:cubicBezTo>
                    <a:cubicBezTo>
                      <a:pt x="37" y="93"/>
                      <a:pt x="27" y="102"/>
                      <a:pt x="19" y="114"/>
                    </a:cubicBezTo>
                    <a:cubicBezTo>
                      <a:pt x="12" y="107"/>
                      <a:pt x="8" y="99"/>
                      <a:pt x="5" y="90"/>
                    </a:cubicBezTo>
                    <a:cubicBezTo>
                      <a:pt x="0" y="72"/>
                      <a:pt x="0" y="54"/>
                      <a:pt x="5" y="37"/>
                    </a:cubicBezTo>
                    <a:cubicBezTo>
                      <a:pt x="9" y="24"/>
                      <a:pt x="15" y="12"/>
                      <a:pt x="27" y="4"/>
                    </a:cubicBezTo>
                    <a:cubicBezTo>
                      <a:pt x="30" y="3"/>
                      <a:pt x="33" y="2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>
                  <a:solidFill>
                    <a:srgbClr val="282F39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xmlns="" id="{DB955DA5-C747-48C5-AF10-CC0CA3956A10}"/>
              </a:ext>
            </a:extLst>
          </p:cNvPr>
          <p:cNvGrpSpPr/>
          <p:nvPr/>
        </p:nvGrpSpPr>
        <p:grpSpPr>
          <a:xfrm>
            <a:off x="7396271" y="472532"/>
            <a:ext cx="1303820" cy="1590326"/>
            <a:chOff x="7931851" y="2464731"/>
            <a:chExt cx="1002842" cy="1223210"/>
          </a:xfrm>
          <a:solidFill>
            <a:schemeClr val="accent5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C5BE63E2-9EDC-463E-B395-EFBD90401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 dirty="0">
                <a:solidFill>
                  <a:srgbClr val="007A7D">
                    <a:lumMod val="60000"/>
                    <a:lumOff val="4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xmlns="" id="{EEF8E824-41B5-4DDD-AFD0-E5C4681AD2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26BE0581-758C-4A22-AFCF-B42132BE5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xmlns="" id="{482A4B52-0F5E-4C40-9453-B65EF8FFF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xmlns="" id="{A0F355B6-B415-429A-B93F-9E90D52BA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xmlns="" id="{6B0D9C57-B98F-4F1E-92FA-AB97FDA81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xmlns="" id="{5243F7B1-F8DF-4ECF-B6DF-8702FDCB3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xmlns="" id="{55A9E63C-7C93-44B7-8101-52640F854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xmlns="" id="{A9B68C3C-0E0B-4B8C-BE65-2E5473567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xmlns="" id="{3B7ECCCA-44AE-4EA9-9E38-B0F78C1CBB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xmlns="" id="{A3BF8AEC-CB17-4256-B372-4AEDD6D21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xmlns="" id="{25125B18-7123-4130-B44C-F83892F70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xmlns="" id="{E3A13503-5743-4FF5-9465-00ABA7CFF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xmlns="" id="{BCAEA7DB-7A97-413C-981C-49670ADC4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GB" sz="1350">
                <a:solidFill>
                  <a:srgbClr val="282F39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Organigramme : Connecteur 29"/>
          <p:cNvSpPr/>
          <p:nvPr/>
        </p:nvSpPr>
        <p:spPr>
          <a:xfrm>
            <a:off x="8382001" y="4705350"/>
            <a:ext cx="636180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</a:t>
            </a:r>
            <a:endParaRPr lang="fr-FR" dirty="0"/>
          </a:p>
        </p:txBody>
      </p:sp>
      <p:graphicFrame>
        <p:nvGraphicFramePr>
          <p:cNvPr id="31" name="Diagramme 30"/>
          <p:cNvGraphicFramePr/>
          <p:nvPr>
            <p:extLst>
              <p:ext uri="{D42A27DB-BD31-4B8C-83A1-F6EECF244321}">
                <p14:modId xmlns:p14="http://schemas.microsoft.com/office/powerpoint/2010/main" val="2476034810"/>
              </p:ext>
            </p:extLst>
          </p:nvPr>
        </p:nvGraphicFramePr>
        <p:xfrm>
          <a:off x="1508938" y="784409"/>
          <a:ext cx="6568261" cy="4174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638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7164A558-C55E-4780-BB15-EBA6696FB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2926064" cy="369332"/>
          </a:xfrm>
        </p:spPr>
        <p:txBody>
          <a:bodyPr/>
          <a:lstStyle/>
          <a:p>
            <a:r>
              <a:rPr lang="fr-FR" sz="2400">
                <a:latin typeface="Lato Light" pitchFamily="34" charset="0"/>
                <a:cs typeface="Arial" pitchFamily="34" charset="0"/>
              </a:rPr>
              <a:t>Contexte </a:t>
            </a:r>
            <a:r>
              <a:rPr lang="fr-FR" sz="2400" smtClean="0">
                <a:latin typeface="Lato Light" pitchFamily="34" charset="0"/>
                <a:cs typeface="Arial" pitchFamily="34" charset="0"/>
              </a:rPr>
              <a:t>du projet</a:t>
            </a:r>
            <a:endParaRPr kumimoji="0" lang="fr-FR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FC941C53-1C0C-4FE0-838D-F5C1EE6B3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2895149" cy="41104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Méthodologie de </a:t>
            </a:r>
            <a:r>
              <a:rPr lang="fr-FR" sz="1400" dirty="0" smtClean="0">
                <a:latin typeface="Lato Light" pitchFamily="34" charset="0"/>
              </a:rPr>
              <a:t>travail: </a:t>
            </a:r>
            <a:r>
              <a:rPr lang="fr-FR" sz="1400" dirty="0" err="1" smtClean="0">
                <a:latin typeface="Lato Light" pitchFamily="34" charset="0"/>
              </a:rPr>
              <a:t>Scrum</a:t>
            </a:r>
            <a:endParaRPr lang="fr-FR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1026" name="Picture 2" descr="Details Taiga">
            <a:extLst>
              <a:ext uri="{FF2B5EF4-FFF2-40B4-BE49-F238E27FC236}">
                <a16:creationId xmlns:a16="http://schemas.microsoft.com/office/drawing/2014/main" xmlns="" id="{80629EC9-B527-456E-B5A3-39B620FB4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84305"/>
            <a:ext cx="1591532" cy="5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KAPEI - Indicateur de performance | Notre démarche agil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5334000" cy="32618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rganigramme : Connecteur 5"/>
          <p:cNvSpPr/>
          <p:nvPr/>
        </p:nvSpPr>
        <p:spPr>
          <a:xfrm>
            <a:off x="8458200" y="4690610"/>
            <a:ext cx="685800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10</a:t>
            </a:r>
            <a:endParaRPr lang="fr-FR" dirty="0"/>
          </a:p>
        </p:txBody>
      </p:sp>
      <p:pic>
        <p:nvPicPr>
          <p:cNvPr id="7" name="Image 6" descr="C:\Users\hp\AppData\Local\Temp\SNAGHTML2e70cbc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18" y="1213985"/>
            <a:ext cx="2593181" cy="347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7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0F8A3070-E3ED-4EC7-BB38-FD2E8D1E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Analyse et planification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21ECD9F-58BB-420B-898A-79245985D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30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D0897CD9-043A-485D-A8AC-59E2935F1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9166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  <a:cs typeface="Arial" pitchFamily="34" charset="0"/>
              </a:rPr>
              <a:t>Analyse et planification</a:t>
            </a:r>
            <a:endParaRPr kumimoji="0" lang="en-US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D3741467-D982-4D37-8981-803305B4A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Identification des acteurs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10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202" y="1407493"/>
            <a:ext cx="1057595" cy="12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22" y="1376965"/>
            <a:ext cx="1514285" cy="132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/>
          <p:cNvSpPr txBox="1"/>
          <p:nvPr/>
        </p:nvSpPr>
        <p:spPr>
          <a:xfrm>
            <a:off x="6978022" y="2663198"/>
            <a:ext cx="218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Technicien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712647" y="2539655"/>
            <a:ext cx="218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de maintenance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937606" y="2652351"/>
            <a:ext cx="218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Opérateur</a:t>
            </a:r>
            <a:endParaRPr lang="fr-FR" dirty="0"/>
          </a:p>
        </p:txBody>
      </p:sp>
      <p:pic>
        <p:nvPicPr>
          <p:cNvPr id="20" name="Shape 172"/>
          <p:cNvPicPr preferRelativeResize="0"/>
          <p:nvPr/>
        </p:nvPicPr>
        <p:blipFill rotWithShape="1">
          <a:blip r:embed="rId5">
            <a:alphaModFix/>
          </a:blip>
          <a:srcRect b="16275"/>
          <a:stretch/>
        </p:blipFill>
        <p:spPr>
          <a:xfrm>
            <a:off x="953648" y="1407493"/>
            <a:ext cx="1370205" cy="12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rganigramme : Connecteur 11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8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D1FDF69D-F0A9-4169-B302-E7EE4DFFA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350052" cy="369332"/>
          </a:xfrm>
        </p:spPr>
        <p:txBody>
          <a:bodyPr/>
          <a:lstStyle/>
          <a:p>
            <a:r>
              <a:rPr kumimoji="0" lang="fr-FR" sz="2400" b="0" i="0" u="none" strike="noStrike" cap="none" normalizeH="0" baseline="0" dirty="0">
                <a:ln>
                  <a:noFill/>
                </a:ln>
                <a:effectLst/>
                <a:latin typeface="Lato Light" pitchFamily="34" charset="0"/>
                <a:cs typeface="Arial" pitchFamily="34" charset="0"/>
              </a:rPr>
              <a:t>Analyse et planification</a:t>
            </a:r>
            <a:endParaRPr kumimoji="0" lang="en-US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E7D148D8-8120-438E-8F54-D18130370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Besoins fonctionnels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18" name="Organigramme : Connecteur 17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13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472662089"/>
              </p:ext>
            </p:extLst>
          </p:nvPr>
        </p:nvGraphicFramePr>
        <p:xfrm>
          <a:off x="1066800" y="791444"/>
          <a:ext cx="6934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7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0EB0270-B9E1-4098-97F4-EBE6C697E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688064" cy="369332"/>
          </a:xfrm>
        </p:spPr>
        <p:txBody>
          <a:bodyPr/>
          <a:lstStyle/>
          <a:p>
            <a:r>
              <a:rPr kumimoji="0" lang="fr-FR" sz="2400" b="0" i="0" u="none" strike="noStrike" cap="none" normalizeH="0" baseline="0" dirty="0">
                <a:ln>
                  <a:noFill/>
                </a:ln>
                <a:effectLst/>
                <a:latin typeface="Lato Light" pitchFamily="34" charset="0"/>
                <a:cs typeface="Arial" pitchFamily="34" charset="0"/>
              </a:rPr>
              <a:t>Analyse et planification</a:t>
            </a:r>
            <a:endParaRPr kumimoji="0" lang="en-US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381EB49E-92E6-447D-8B4B-CF3BC2B00D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Besoins non fonctionnels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cxnSp>
        <p:nvCxnSpPr>
          <p:cNvPr id="22" name="Elbow Connector 42">
            <a:extLst>
              <a:ext uri="{FF2B5EF4-FFF2-40B4-BE49-F238E27FC236}">
                <a16:creationId xmlns:a16="http://schemas.microsoft.com/office/drawing/2014/main" xmlns="" id="{38DDF90B-F665-4929-BB75-9E4A8C9F2B26}"/>
              </a:ext>
            </a:extLst>
          </p:cNvPr>
          <p:cNvCxnSpPr>
            <a:stCxn id="30" idx="0"/>
          </p:cNvCxnSpPr>
          <p:nvPr/>
        </p:nvCxnSpPr>
        <p:spPr>
          <a:xfrm rot="5400000" flipH="1" flipV="1">
            <a:off x="3136097" y="1028293"/>
            <a:ext cx="117871" cy="1741588"/>
          </a:xfrm>
          <a:prstGeom prst="bentConnector2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3">
            <a:extLst>
              <a:ext uri="{FF2B5EF4-FFF2-40B4-BE49-F238E27FC236}">
                <a16:creationId xmlns:a16="http://schemas.microsoft.com/office/drawing/2014/main" xmlns="" id="{EEFD3D9F-129E-4479-B2D6-6F7B93DA460F}"/>
              </a:ext>
            </a:extLst>
          </p:cNvPr>
          <p:cNvCxnSpPr>
            <a:stCxn id="31" idx="6"/>
          </p:cNvCxnSpPr>
          <p:nvPr/>
        </p:nvCxnSpPr>
        <p:spPr>
          <a:xfrm flipV="1">
            <a:off x="2362476" y="2853148"/>
            <a:ext cx="712750" cy="310485"/>
          </a:xfrm>
          <a:prstGeom prst="bentConnector3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44">
            <a:extLst>
              <a:ext uri="{FF2B5EF4-FFF2-40B4-BE49-F238E27FC236}">
                <a16:creationId xmlns:a16="http://schemas.microsoft.com/office/drawing/2014/main" xmlns="" id="{0EB5C80D-C2EA-42A4-94F0-D97DF71E95A8}"/>
              </a:ext>
            </a:extLst>
          </p:cNvPr>
          <p:cNvCxnSpPr>
            <a:stCxn id="33" idx="4"/>
          </p:cNvCxnSpPr>
          <p:nvPr/>
        </p:nvCxnSpPr>
        <p:spPr>
          <a:xfrm rot="5400000">
            <a:off x="5098274" y="2702823"/>
            <a:ext cx="633992" cy="1632088"/>
          </a:xfrm>
          <a:prstGeom prst="bentConnector2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46">
            <a:extLst>
              <a:ext uri="{FF2B5EF4-FFF2-40B4-BE49-F238E27FC236}">
                <a16:creationId xmlns:a16="http://schemas.microsoft.com/office/drawing/2014/main" xmlns="" id="{D051F233-6B34-4D89-8263-29436FB759CA}"/>
              </a:ext>
            </a:extLst>
          </p:cNvPr>
          <p:cNvCxnSpPr>
            <a:endCxn id="32" idx="2"/>
          </p:cNvCxnSpPr>
          <p:nvPr/>
        </p:nvCxnSpPr>
        <p:spPr>
          <a:xfrm rot="5400000" flipH="1" flipV="1">
            <a:off x="5464845" y="1812965"/>
            <a:ext cx="544935" cy="911527"/>
          </a:xfrm>
          <a:prstGeom prst="bentConnector2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1">
            <a:extLst>
              <a:ext uri="{FF2B5EF4-FFF2-40B4-BE49-F238E27FC236}">
                <a16:creationId xmlns:a16="http://schemas.microsoft.com/office/drawing/2014/main" xmlns="" id="{B4696F81-0BFC-480A-A8BF-FD87A549CE73}"/>
              </a:ext>
            </a:extLst>
          </p:cNvPr>
          <p:cNvSpPr txBox="1"/>
          <p:nvPr/>
        </p:nvSpPr>
        <p:spPr>
          <a:xfrm>
            <a:off x="6311904" y="1840151"/>
            <a:ext cx="186872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 err="1" smtClean="0">
                <a:solidFill>
                  <a:schemeClr val="tx2"/>
                </a:solidFill>
                <a:latin typeface="Lato Black" pitchFamily="34" charset="0"/>
              </a:rPr>
              <a:t>Fiabilité</a:t>
            </a:r>
            <a:endParaRPr lang="en-US" sz="1400" dirty="0">
              <a:solidFill>
                <a:schemeClr val="tx2"/>
              </a:solidFill>
              <a:latin typeface="Lato Black" pitchFamily="34" charset="0"/>
            </a:endParaRPr>
          </a:p>
        </p:txBody>
      </p:sp>
      <p:sp>
        <p:nvSpPr>
          <p:cNvPr id="27" name="TextBox 53">
            <a:extLst>
              <a:ext uri="{FF2B5EF4-FFF2-40B4-BE49-F238E27FC236}">
                <a16:creationId xmlns:a16="http://schemas.microsoft.com/office/drawing/2014/main" xmlns="" id="{7AC3BC84-3FBF-42FB-9A40-3DC3CAAF5126}"/>
              </a:ext>
            </a:extLst>
          </p:cNvPr>
          <p:cNvSpPr txBox="1"/>
          <p:nvPr/>
        </p:nvSpPr>
        <p:spPr>
          <a:xfrm>
            <a:off x="6311904" y="2952750"/>
            <a:ext cx="186872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 err="1" smtClean="0">
                <a:solidFill>
                  <a:schemeClr val="tx2"/>
                </a:solidFill>
                <a:latin typeface="Lato Black" pitchFamily="34" charset="0"/>
              </a:rPr>
              <a:t>Convivialité</a:t>
            </a:r>
            <a:endParaRPr lang="en-US" sz="1400" dirty="0">
              <a:solidFill>
                <a:schemeClr val="tx2"/>
              </a:solidFill>
              <a:latin typeface="Lato Black" pitchFamily="34" charset="0"/>
            </a:endParaRPr>
          </a:p>
        </p:txBody>
      </p:sp>
      <p:sp>
        <p:nvSpPr>
          <p:cNvPr id="28" name="TextBox 54">
            <a:extLst>
              <a:ext uri="{FF2B5EF4-FFF2-40B4-BE49-F238E27FC236}">
                <a16:creationId xmlns:a16="http://schemas.microsoft.com/office/drawing/2014/main" xmlns="" id="{0D59AC1F-D1B4-435D-B77E-B9D63DDFB7CA}"/>
              </a:ext>
            </a:extLst>
          </p:cNvPr>
          <p:cNvSpPr txBox="1"/>
          <p:nvPr/>
        </p:nvSpPr>
        <p:spPr>
          <a:xfrm>
            <a:off x="333433" y="1795533"/>
            <a:ext cx="186872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sz="1400" dirty="0" err="1" smtClean="0">
                <a:solidFill>
                  <a:schemeClr val="tx2"/>
                </a:solidFill>
                <a:latin typeface="Lato Black" pitchFamily="34" charset="0"/>
              </a:rPr>
              <a:t>Disponibilité</a:t>
            </a:r>
            <a:endParaRPr lang="en-US" sz="1400" dirty="0">
              <a:latin typeface="Lato Light" pitchFamily="34" charset="0"/>
            </a:endParaRPr>
          </a:p>
        </p:txBody>
      </p:sp>
      <p:sp>
        <p:nvSpPr>
          <p:cNvPr id="29" name="TextBox 55">
            <a:extLst>
              <a:ext uri="{FF2B5EF4-FFF2-40B4-BE49-F238E27FC236}">
                <a16:creationId xmlns:a16="http://schemas.microsoft.com/office/drawing/2014/main" xmlns="" id="{F44AE2D9-484E-46B5-AA52-6B20C4415C97}"/>
              </a:ext>
            </a:extLst>
          </p:cNvPr>
          <p:cNvSpPr txBox="1"/>
          <p:nvPr/>
        </p:nvSpPr>
        <p:spPr>
          <a:xfrm>
            <a:off x="310570" y="2921936"/>
            <a:ext cx="1868722" cy="33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sz="1400" dirty="0" err="1">
                <a:solidFill>
                  <a:schemeClr val="bg2"/>
                </a:solidFill>
                <a:latin typeface="Lato Black" pitchFamily="34" charset="0"/>
              </a:rPr>
              <a:t>Ergonomie</a:t>
            </a:r>
            <a:endParaRPr lang="en-US" sz="800" dirty="0">
              <a:latin typeface="Lato Light" pitchFamily="34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6179F8F7-F61B-426D-9706-785F09CCDE56}"/>
              </a:ext>
            </a:extLst>
          </p:cNvPr>
          <p:cNvSpPr/>
          <p:nvPr/>
        </p:nvSpPr>
        <p:spPr>
          <a:xfrm>
            <a:off x="2286000" y="1958022"/>
            <a:ext cx="76476" cy="7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57">
            <a:extLst>
              <a:ext uri="{FF2B5EF4-FFF2-40B4-BE49-F238E27FC236}">
                <a16:creationId xmlns:a16="http://schemas.microsoft.com/office/drawing/2014/main" xmlns="" id="{F0601128-903B-4751-9FD0-C914C6EBE268}"/>
              </a:ext>
            </a:extLst>
          </p:cNvPr>
          <p:cNvSpPr/>
          <p:nvPr/>
        </p:nvSpPr>
        <p:spPr>
          <a:xfrm>
            <a:off x="2286000" y="3125395"/>
            <a:ext cx="76476" cy="7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8">
            <a:extLst>
              <a:ext uri="{FF2B5EF4-FFF2-40B4-BE49-F238E27FC236}">
                <a16:creationId xmlns:a16="http://schemas.microsoft.com/office/drawing/2014/main" xmlns="" id="{01D9E4D2-9302-4869-B2FF-284BBFEB4DFD}"/>
              </a:ext>
            </a:extLst>
          </p:cNvPr>
          <p:cNvSpPr/>
          <p:nvPr/>
        </p:nvSpPr>
        <p:spPr>
          <a:xfrm>
            <a:off x="6193076" y="1958022"/>
            <a:ext cx="76476" cy="7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59">
            <a:extLst>
              <a:ext uri="{FF2B5EF4-FFF2-40B4-BE49-F238E27FC236}">
                <a16:creationId xmlns:a16="http://schemas.microsoft.com/office/drawing/2014/main" xmlns="" id="{9B88D255-5CBF-4189-BC4E-95E3D77B5C5C}"/>
              </a:ext>
            </a:extLst>
          </p:cNvPr>
          <p:cNvSpPr/>
          <p:nvPr/>
        </p:nvSpPr>
        <p:spPr>
          <a:xfrm>
            <a:off x="6193076" y="3125395"/>
            <a:ext cx="76476" cy="764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Diagram 2">
            <a:extLst>
              <a:ext uri="{FF2B5EF4-FFF2-40B4-BE49-F238E27FC236}">
                <a16:creationId xmlns:a16="http://schemas.microsoft.com/office/drawing/2014/main" xmlns="" id="{A50CBA09-5D92-4583-AB79-9CB6FE46A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21138"/>
              </p:ext>
            </p:extLst>
          </p:nvPr>
        </p:nvGraphicFramePr>
        <p:xfrm>
          <a:off x="2738918" y="1504950"/>
          <a:ext cx="3023019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3" name="Image 11" descr="Verrou">
            <a:extLst>
              <a:ext uri="{FF2B5EF4-FFF2-40B4-BE49-F238E27FC236}">
                <a16:creationId xmlns:a16="http://schemas.microsoft.com/office/drawing/2014/main" xmlns="" id="{3FEB09DA-3588-4C5A-84F4-73727F387A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4020228" y="1649906"/>
            <a:ext cx="422041" cy="422041"/>
          </a:xfrm>
          <a:prstGeom prst="rect">
            <a:avLst/>
          </a:prstGeom>
        </p:spPr>
      </p:pic>
      <p:pic>
        <p:nvPicPr>
          <p:cNvPr id="45" name="Image 44" descr="Œil">
            <a:extLst>
              <a:ext uri="{FF2B5EF4-FFF2-40B4-BE49-F238E27FC236}">
                <a16:creationId xmlns:a16="http://schemas.microsoft.com/office/drawing/2014/main" xmlns="" id="{F65D14E4-21B7-4E8C-AB0F-B52844AC72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918690" y="2579884"/>
            <a:ext cx="593331" cy="593331"/>
          </a:xfrm>
          <a:prstGeom prst="rect">
            <a:avLst/>
          </a:prstGeom>
        </p:spPr>
      </p:pic>
      <p:pic>
        <p:nvPicPr>
          <p:cNvPr id="47" name="Image 46" descr="Soleil">
            <a:extLst>
              <a:ext uri="{FF2B5EF4-FFF2-40B4-BE49-F238E27FC236}">
                <a16:creationId xmlns:a16="http://schemas.microsoft.com/office/drawing/2014/main" xmlns="" id="{3AEF38A0-C6D4-4564-A07A-0FAF7D7F3B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4049259" y="3687174"/>
            <a:ext cx="411959" cy="411959"/>
          </a:xfrm>
          <a:prstGeom prst="rect">
            <a:avLst/>
          </a:prstGeom>
        </p:spPr>
      </p:pic>
      <p:pic>
        <p:nvPicPr>
          <p:cNvPr id="49" name="Image 48" descr="Outils">
            <a:extLst>
              <a:ext uri="{FF2B5EF4-FFF2-40B4-BE49-F238E27FC236}">
                <a16:creationId xmlns:a16="http://schemas.microsoft.com/office/drawing/2014/main" xmlns="" id="{E0EDC42E-D7BB-4E1B-8EA1-BCE667E64C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5058762" y="2655041"/>
            <a:ext cx="356508" cy="356508"/>
          </a:xfrm>
          <a:prstGeom prst="rect">
            <a:avLst/>
          </a:prstGeom>
        </p:spPr>
      </p:pic>
      <p:sp>
        <p:nvSpPr>
          <p:cNvPr id="21" name="Organigramme : Connecteur 20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14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EFD910DC-A16C-4195-A20F-8F495F20D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dgm id="{EFD910DC-A16C-4195-A20F-8F495F20D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42C9C677-6DC1-493B-BC8B-BDB0B0405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4">
                                            <p:graphicEl>
                                              <a:dgm id="{42C9C677-6DC1-493B-BC8B-BDB0B0405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403EF1E8-E775-4063-BF36-0E654E137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4">
                                            <p:graphicEl>
                                              <a:dgm id="{403EF1E8-E775-4063-BF36-0E654E1370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713CC9ED-4AEF-442C-AC96-1E18D04E0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4">
                                            <p:graphicEl>
                                              <a:dgm id="{713CC9ED-4AEF-442C-AC96-1E18D04E09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D92D8296-F0D1-409B-BB05-9A5CAE070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4">
                                            <p:graphicEl>
                                              <a:dgm id="{D92D8296-F0D1-409B-BB05-9A5CAE0707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9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4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Graphic spid="3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459464" cy="369332"/>
          </a:xfrm>
        </p:spPr>
        <p:txBody>
          <a:bodyPr/>
          <a:lstStyle/>
          <a:p>
            <a:r>
              <a:rPr lang="fr-FR" dirty="0"/>
              <a:t>Analyse et planification</a:t>
            </a:r>
            <a:endParaRPr lang="en-US" sz="1050" dirty="0">
              <a:latin typeface="Arial" pitchFamily="34" charset="0"/>
            </a:endParaRP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580949" cy="205954"/>
          </a:xfrm>
        </p:spPr>
        <p:txBody>
          <a:bodyPr/>
          <a:lstStyle/>
          <a:p>
            <a:r>
              <a:rPr lang="fr-FR" dirty="0" smtClean="0"/>
              <a:t>Diagramme de cas utilisation global </a:t>
            </a:r>
            <a:endParaRPr lang="fr-FR" dirty="0"/>
          </a:p>
        </p:txBody>
      </p:sp>
      <p:sp>
        <p:nvSpPr>
          <p:cNvPr id="5" name="Organigramme : Connecteur 4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15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59814"/>
            <a:ext cx="7543800" cy="40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7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307064" cy="369332"/>
          </a:xfrm>
        </p:spPr>
        <p:txBody>
          <a:bodyPr/>
          <a:lstStyle/>
          <a:p>
            <a:r>
              <a:rPr lang="fr-FR" dirty="0"/>
              <a:t>Analyse et planification</a:t>
            </a:r>
            <a:endParaRPr lang="en-US" sz="1050" dirty="0">
              <a:latin typeface="Arial" pitchFamily="34" charset="0"/>
            </a:endParaRPr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Architecture de la solution</a:t>
            </a:r>
            <a:endParaRPr lang="fr-FR" dirty="0"/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198323"/>
            <a:ext cx="2209800" cy="3603169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8507819" y="4596253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16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6832" y="1146377"/>
            <a:ext cx="6644968" cy="409237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77000" y="47947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Architecture opérationnelle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3083" y="864223"/>
            <a:ext cx="408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Architecture de Microsoft Dynamics 365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DF1AA9BC-B598-425E-A847-822D4579D2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992864" cy="369332"/>
          </a:xfrm>
        </p:spPr>
        <p:txBody>
          <a:bodyPr/>
          <a:lstStyle/>
          <a:p>
            <a:r>
              <a:rPr kumimoji="0" lang="fr-FR" sz="2400" b="0" i="0" u="none" strike="noStrike" cap="none" normalizeH="0" baseline="0" dirty="0">
                <a:ln>
                  <a:noFill/>
                </a:ln>
                <a:effectLst/>
                <a:latin typeface="Lato Light" pitchFamily="34" charset="0"/>
                <a:cs typeface="Arial" pitchFamily="34" charset="0"/>
              </a:rPr>
              <a:t>Analyse et planification</a:t>
            </a:r>
            <a:endParaRPr kumimoji="0" lang="en-US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EFB09D60-9C57-4322-B113-9EE0C777D4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Environnements de travail 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16" name="Imag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5" y="1404797"/>
            <a:ext cx="1438275" cy="1366865"/>
          </a:xfrm>
          <a:prstGeom prst="rect">
            <a:avLst/>
          </a:prstGeom>
        </p:spPr>
      </p:pic>
      <p:pic>
        <p:nvPicPr>
          <p:cNvPr id="18" name="Imag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76" y="3109450"/>
            <a:ext cx="1552575" cy="1343950"/>
          </a:xfrm>
          <a:prstGeom prst="rect">
            <a:avLst/>
          </a:prstGeom>
        </p:spPr>
      </p:pic>
      <p:pic>
        <p:nvPicPr>
          <p:cNvPr id="19" name="Image 18" descr="Outils de Développement Logiciel: C&amp;#39;est quoi Azure DevOps ?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3" y="3109450"/>
            <a:ext cx="1722773" cy="126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 descr="Novedades Mayo 2016 en Lifecycle Services (LCS) — j.a.esteva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57550"/>
            <a:ext cx="15906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0" y="1382239"/>
            <a:ext cx="2376264" cy="168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0741" y="1209122"/>
            <a:ext cx="2639349" cy="14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rganigramme : Connecteur 9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2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43AEA98E-14E8-4B10-BDCE-B6E6C4CB7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2976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  <a:cs typeface="Arial" pitchFamily="34" charset="0"/>
              </a:rPr>
              <a:t>Analyse et planification</a:t>
            </a:r>
            <a:endParaRPr kumimoji="0" lang="en-US" sz="105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964FBA1-CCE1-43D9-8C4B-401E6D888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Planification des releases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446C4679-301F-43D4-B201-3712AAACCA41}"/>
              </a:ext>
            </a:extLst>
          </p:cNvPr>
          <p:cNvGrpSpPr/>
          <p:nvPr/>
        </p:nvGrpSpPr>
        <p:grpSpPr>
          <a:xfrm>
            <a:off x="1341607" y="1036014"/>
            <a:ext cx="2116530" cy="3338790"/>
            <a:chOff x="1255144" y="1317993"/>
            <a:chExt cx="1878601" cy="3093720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xmlns="" id="{4D498F39-342A-4B82-A33D-4BCADCD2A804}"/>
                </a:ext>
              </a:extLst>
            </p:cNvPr>
            <p:cNvGrpSpPr/>
            <p:nvPr/>
          </p:nvGrpSpPr>
          <p:grpSpPr>
            <a:xfrm>
              <a:off x="1255144" y="3832593"/>
              <a:ext cx="1878601" cy="579120"/>
              <a:chOff x="565591" y="3807426"/>
              <a:chExt cx="1878601" cy="57912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6F21617C-B9E3-477B-AC64-786A373D8B63}"/>
                  </a:ext>
                </a:extLst>
              </p:cNvPr>
              <p:cNvSpPr/>
              <p:nvPr/>
            </p:nvSpPr>
            <p:spPr>
              <a:xfrm>
                <a:off x="675028" y="3807426"/>
                <a:ext cx="1752300" cy="5791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149">
                <a:extLst>
                  <a:ext uri="{FF2B5EF4-FFF2-40B4-BE49-F238E27FC236}">
                    <a16:creationId xmlns:a16="http://schemas.microsoft.com/office/drawing/2014/main" xmlns="" id="{825BF34A-26C9-409B-B78F-203A37B7EEC3}"/>
                  </a:ext>
                </a:extLst>
              </p:cNvPr>
              <p:cNvSpPr txBox="1"/>
              <p:nvPr/>
            </p:nvSpPr>
            <p:spPr>
              <a:xfrm>
                <a:off x="565591" y="3868259"/>
                <a:ext cx="1878601" cy="46980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23000"/>
                  </a:lnSpc>
                </a:pPr>
                <a:r>
                  <a:rPr lang="fr-FR" sz="1100" dirty="0">
                    <a:solidFill>
                      <a:schemeClr val="bg1"/>
                    </a:solidFill>
                    <a:latin typeface="Lato Bold" pitchFamily="34" charset="0"/>
                  </a:rPr>
                  <a:t>6</a:t>
                </a:r>
                <a:r>
                  <a:rPr lang="fr-FR" sz="1100" dirty="0" smtClean="0">
                    <a:solidFill>
                      <a:schemeClr val="bg1"/>
                    </a:solidFill>
                    <a:latin typeface="Lato Bold" pitchFamily="34" charset="0"/>
                  </a:rPr>
                  <a:t> </a:t>
                </a:r>
                <a:r>
                  <a:rPr lang="fr-FR" sz="1100" dirty="0">
                    <a:solidFill>
                      <a:schemeClr val="bg1"/>
                    </a:solidFill>
                    <a:latin typeface="Lato Bold" pitchFamily="34" charset="0"/>
                  </a:rPr>
                  <a:t>semaines</a:t>
                </a:r>
                <a:endParaRPr lang="en-US" sz="1100" dirty="0">
                  <a:solidFill>
                    <a:schemeClr val="bg1"/>
                  </a:solidFill>
                  <a:latin typeface="Lato Bold" pitchFamily="34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22D6755-655D-4B7F-967A-B4B66EBF8B29}"/>
                </a:ext>
              </a:extLst>
            </p:cNvPr>
            <p:cNvSpPr/>
            <p:nvPr/>
          </p:nvSpPr>
          <p:spPr>
            <a:xfrm>
              <a:off x="1444231" y="1352550"/>
              <a:ext cx="1593000" cy="266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D9D0B19-3C9F-4360-B432-1DA430FAF734}"/>
                </a:ext>
              </a:extLst>
            </p:cNvPr>
            <p:cNvSpPr/>
            <p:nvPr/>
          </p:nvSpPr>
          <p:spPr>
            <a:xfrm>
              <a:off x="1444231" y="1317994"/>
              <a:ext cx="1593000" cy="8670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20B0697-7C4E-4E0D-A598-EFAA156C0358}"/>
                </a:ext>
              </a:extLst>
            </p:cNvPr>
            <p:cNvSpPr/>
            <p:nvPr/>
          </p:nvSpPr>
          <p:spPr>
            <a:xfrm>
              <a:off x="1444231" y="1317993"/>
              <a:ext cx="159300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47">
              <a:extLst>
                <a:ext uri="{FF2B5EF4-FFF2-40B4-BE49-F238E27FC236}">
                  <a16:creationId xmlns:a16="http://schemas.microsoft.com/office/drawing/2014/main" xmlns="" id="{6D45CEEE-6086-47E9-8761-E1A224D9376F}"/>
                </a:ext>
              </a:extLst>
            </p:cNvPr>
            <p:cNvGrpSpPr/>
            <p:nvPr/>
          </p:nvGrpSpPr>
          <p:grpSpPr>
            <a:xfrm>
              <a:off x="1551483" y="2150004"/>
              <a:ext cx="94628" cy="309462"/>
              <a:chOff x="2934278" y="2052426"/>
              <a:chExt cx="138545" cy="453083"/>
            </a:xfrm>
          </p:grpSpPr>
          <p:sp>
            <p:nvSpPr>
              <p:cNvPr id="21" name="Oval 163">
                <a:extLst>
                  <a:ext uri="{FF2B5EF4-FFF2-40B4-BE49-F238E27FC236}">
                    <a16:creationId xmlns:a16="http://schemas.microsoft.com/office/drawing/2014/main" xmlns="" id="{B3074E0A-B9F4-4A56-A27F-A1B95B4C3CAB}"/>
                  </a:ext>
                </a:extLst>
              </p:cNvPr>
              <p:cNvSpPr/>
              <p:nvPr/>
            </p:nvSpPr>
            <p:spPr>
              <a:xfrm>
                <a:off x="2934278" y="2052426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164">
                <a:extLst>
                  <a:ext uri="{FF2B5EF4-FFF2-40B4-BE49-F238E27FC236}">
                    <a16:creationId xmlns:a16="http://schemas.microsoft.com/office/drawing/2014/main" xmlns="" id="{38558D96-E412-4AA4-9243-3DED61B4F3CF}"/>
                  </a:ext>
                </a:extLst>
              </p:cNvPr>
              <p:cNvSpPr/>
              <p:nvPr/>
            </p:nvSpPr>
            <p:spPr>
              <a:xfrm>
                <a:off x="2934278" y="2366964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165">
                <a:extLst>
                  <a:ext uri="{FF2B5EF4-FFF2-40B4-BE49-F238E27FC236}">
                    <a16:creationId xmlns:a16="http://schemas.microsoft.com/office/drawing/2014/main" xmlns="" id="{D4A84442-3891-4A6B-85C4-E0E454978D56}"/>
                  </a:ext>
                </a:extLst>
              </p:cNvPr>
              <p:cNvSpPr/>
              <p:nvPr/>
            </p:nvSpPr>
            <p:spPr>
              <a:xfrm>
                <a:off x="2974924" y="2121698"/>
                <a:ext cx="57252" cy="328823"/>
              </a:xfrm>
              <a:prstGeom prst="roundRect">
                <a:avLst>
                  <a:gd name="adj" fmla="val 416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48">
              <a:extLst>
                <a:ext uri="{FF2B5EF4-FFF2-40B4-BE49-F238E27FC236}">
                  <a16:creationId xmlns:a16="http://schemas.microsoft.com/office/drawing/2014/main" xmlns="" id="{855249CF-326B-431A-BE52-B995690976C7}"/>
                </a:ext>
              </a:extLst>
            </p:cNvPr>
            <p:cNvGrpSpPr/>
            <p:nvPr/>
          </p:nvGrpSpPr>
          <p:grpSpPr>
            <a:xfrm>
              <a:off x="2816404" y="2150004"/>
              <a:ext cx="94628" cy="309462"/>
              <a:chOff x="2934278" y="2052426"/>
              <a:chExt cx="138545" cy="453083"/>
            </a:xfrm>
          </p:grpSpPr>
          <p:sp>
            <p:nvSpPr>
              <p:cNvPr id="18" name="Oval 160">
                <a:extLst>
                  <a:ext uri="{FF2B5EF4-FFF2-40B4-BE49-F238E27FC236}">
                    <a16:creationId xmlns:a16="http://schemas.microsoft.com/office/drawing/2014/main" xmlns="" id="{12C7F7E0-BB5F-4A5B-8F6D-2344B704A3AA}"/>
                  </a:ext>
                </a:extLst>
              </p:cNvPr>
              <p:cNvSpPr/>
              <p:nvPr/>
            </p:nvSpPr>
            <p:spPr>
              <a:xfrm>
                <a:off x="2934278" y="2052426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61">
                <a:extLst>
                  <a:ext uri="{FF2B5EF4-FFF2-40B4-BE49-F238E27FC236}">
                    <a16:creationId xmlns:a16="http://schemas.microsoft.com/office/drawing/2014/main" xmlns="" id="{6269C441-07D6-4309-A53B-04D7B6674523}"/>
                  </a:ext>
                </a:extLst>
              </p:cNvPr>
              <p:cNvSpPr/>
              <p:nvPr/>
            </p:nvSpPr>
            <p:spPr>
              <a:xfrm>
                <a:off x="2934278" y="2366964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62">
                <a:extLst>
                  <a:ext uri="{FF2B5EF4-FFF2-40B4-BE49-F238E27FC236}">
                    <a16:creationId xmlns:a16="http://schemas.microsoft.com/office/drawing/2014/main" xmlns="" id="{32AE87D1-ECC6-4531-ACB5-D4DBD76BEA4E}"/>
                  </a:ext>
                </a:extLst>
              </p:cNvPr>
              <p:cNvSpPr/>
              <p:nvPr/>
            </p:nvSpPr>
            <p:spPr>
              <a:xfrm>
                <a:off x="2974924" y="2121698"/>
                <a:ext cx="57252" cy="328823"/>
              </a:xfrm>
              <a:prstGeom prst="roundRect">
                <a:avLst>
                  <a:gd name="adj" fmla="val 416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52">
              <a:extLst>
                <a:ext uri="{FF2B5EF4-FFF2-40B4-BE49-F238E27FC236}">
                  <a16:creationId xmlns:a16="http://schemas.microsoft.com/office/drawing/2014/main" xmlns="" id="{A81A0B53-BB5E-49EF-B923-8B24EE3E23FB}"/>
                </a:ext>
              </a:extLst>
            </p:cNvPr>
            <p:cNvSpPr txBox="1"/>
            <p:nvPr/>
          </p:nvSpPr>
          <p:spPr>
            <a:xfrm>
              <a:off x="1530674" y="2407653"/>
              <a:ext cx="1413057" cy="6131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85000"/>
                </a:lnSpc>
              </a:pPr>
              <a:r>
                <a:rPr lang="fr-FR" sz="1000" dirty="0">
                  <a:latin typeface="Lato Light" pitchFamily="34" charset="0"/>
                </a:rPr>
                <a:t>Sprint </a:t>
              </a:r>
              <a:r>
                <a:rPr lang="fr-FR" sz="1000" dirty="0" smtClean="0">
                  <a:latin typeface="Lato Light" pitchFamily="34" charset="0"/>
                </a:rPr>
                <a:t>1 </a:t>
              </a:r>
              <a:r>
                <a:rPr lang="fr-FR" sz="1000" dirty="0">
                  <a:latin typeface="Lato Light" pitchFamily="34" charset="0"/>
                </a:rPr>
                <a:t>: </a:t>
              </a:r>
              <a:r>
                <a:rPr lang="fr-FR" sz="1000" dirty="0" smtClean="0">
                  <a:latin typeface="Lato Light" pitchFamily="34" charset="0"/>
                </a:rPr>
                <a:t>Gestion des machines</a:t>
              </a:r>
              <a:endParaRPr lang="en-US" sz="1000" dirty="0">
                <a:latin typeface="Lato Light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37BAE3D1-37EF-4956-A537-21CEA72E510B}"/>
                </a:ext>
              </a:extLst>
            </p:cNvPr>
            <p:cNvSpPr/>
            <p:nvPr/>
          </p:nvSpPr>
          <p:spPr>
            <a:xfrm>
              <a:off x="1444231" y="3105150"/>
              <a:ext cx="1593000" cy="1059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7">
              <a:extLst>
                <a:ext uri="{FF2B5EF4-FFF2-40B4-BE49-F238E27FC236}">
                  <a16:creationId xmlns:a16="http://schemas.microsoft.com/office/drawing/2014/main" xmlns="" id="{03E4E373-0B47-4A53-8587-94635CC2D665}"/>
                </a:ext>
              </a:extLst>
            </p:cNvPr>
            <p:cNvSpPr txBox="1"/>
            <p:nvPr/>
          </p:nvSpPr>
          <p:spPr>
            <a:xfrm>
              <a:off x="1405354" y="1735668"/>
              <a:ext cx="1696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Lato Black" pitchFamily="34" charset="0"/>
                </a:rPr>
                <a:t>Release 1</a:t>
              </a:r>
            </a:p>
          </p:txBody>
        </p:sp>
        <p:sp>
          <p:nvSpPr>
            <p:cNvPr id="17" name="TextBox 152">
              <a:extLst>
                <a:ext uri="{FF2B5EF4-FFF2-40B4-BE49-F238E27FC236}">
                  <a16:creationId xmlns:a16="http://schemas.microsoft.com/office/drawing/2014/main" xmlns="" id="{31AAD865-219E-4BFB-92C2-0752F8773FF1}"/>
                </a:ext>
              </a:extLst>
            </p:cNvPr>
            <p:cNvSpPr txBox="1"/>
            <p:nvPr/>
          </p:nvSpPr>
          <p:spPr>
            <a:xfrm>
              <a:off x="1501351" y="3232705"/>
              <a:ext cx="1519100" cy="6131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85000"/>
                </a:lnSpc>
              </a:pPr>
              <a:r>
                <a:rPr lang="fr-FR" sz="1000" dirty="0">
                  <a:latin typeface="Lato Light" pitchFamily="34" charset="0"/>
                </a:rPr>
                <a:t>Sprint </a:t>
              </a:r>
              <a:r>
                <a:rPr lang="fr-FR" sz="1000" dirty="0" smtClean="0">
                  <a:latin typeface="Lato Light" pitchFamily="34" charset="0"/>
                </a:rPr>
                <a:t>2 </a:t>
              </a:r>
              <a:r>
                <a:rPr lang="fr-FR" sz="1000" dirty="0">
                  <a:latin typeface="Lato Light" pitchFamily="34" charset="0"/>
                </a:rPr>
                <a:t>: Gestion des </a:t>
              </a:r>
            </a:p>
            <a:p>
              <a:pPr algn="ctr">
                <a:lnSpc>
                  <a:spcPct val="185000"/>
                </a:lnSpc>
              </a:pPr>
              <a:r>
                <a:rPr lang="fr-FR" sz="1000" dirty="0" smtClean="0">
                  <a:latin typeface="Lato Light" pitchFamily="34" charset="0"/>
                </a:rPr>
                <a:t>Demandes de travail</a:t>
              </a:r>
              <a:endParaRPr lang="en-US" sz="1000" dirty="0">
                <a:latin typeface="Lato Light" pitchFamily="34" charset="0"/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xmlns="" id="{4EC73CC4-C7E4-4617-A260-A2592167427C}"/>
              </a:ext>
            </a:extLst>
          </p:cNvPr>
          <p:cNvGrpSpPr/>
          <p:nvPr/>
        </p:nvGrpSpPr>
        <p:grpSpPr>
          <a:xfrm>
            <a:off x="5076920" y="1036013"/>
            <a:ext cx="2057099" cy="3399623"/>
            <a:chOff x="3379907" y="1317992"/>
            <a:chExt cx="1752300" cy="401057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CAC3BFB6-5171-4435-ABB1-6F594E0D96D2}"/>
                </a:ext>
              </a:extLst>
            </p:cNvPr>
            <p:cNvSpPr/>
            <p:nvPr/>
          </p:nvSpPr>
          <p:spPr>
            <a:xfrm>
              <a:off x="3379907" y="4749446"/>
              <a:ext cx="1752300" cy="579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DE2AFD02-F33B-4C08-B38F-CC257EEAA29B}"/>
                </a:ext>
              </a:extLst>
            </p:cNvPr>
            <p:cNvSpPr/>
            <p:nvPr/>
          </p:nvSpPr>
          <p:spPr>
            <a:xfrm>
              <a:off x="3459557" y="1317992"/>
              <a:ext cx="1593000" cy="35033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85000"/>
                </a:lnSpc>
              </a:pPr>
              <a:endParaRPr lang="en-US" sz="1000" dirty="0">
                <a:solidFill>
                  <a:schemeClr val="tx1"/>
                </a:solidFill>
                <a:latin typeface="Lato Light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5AFA640-BEFA-4662-8F44-2C8190D99787}"/>
                </a:ext>
              </a:extLst>
            </p:cNvPr>
            <p:cNvSpPr/>
            <p:nvPr/>
          </p:nvSpPr>
          <p:spPr>
            <a:xfrm>
              <a:off x="3459557" y="1317993"/>
              <a:ext cx="1593000" cy="11039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E60F7257-4723-4A34-A7D2-00EC33EF533B}"/>
                </a:ext>
              </a:extLst>
            </p:cNvPr>
            <p:cNvSpPr/>
            <p:nvPr/>
          </p:nvSpPr>
          <p:spPr>
            <a:xfrm>
              <a:off x="3459557" y="1317993"/>
              <a:ext cx="159300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230">
              <a:extLst>
                <a:ext uri="{FF2B5EF4-FFF2-40B4-BE49-F238E27FC236}">
                  <a16:creationId xmlns:a16="http://schemas.microsoft.com/office/drawing/2014/main" xmlns="" id="{28771262-2447-4BE2-9A33-46A1C254EA2D}"/>
                </a:ext>
              </a:extLst>
            </p:cNvPr>
            <p:cNvGrpSpPr/>
            <p:nvPr/>
          </p:nvGrpSpPr>
          <p:grpSpPr>
            <a:xfrm>
              <a:off x="3566809" y="2150004"/>
              <a:ext cx="94628" cy="309462"/>
              <a:chOff x="2934278" y="2052426"/>
              <a:chExt cx="138545" cy="453083"/>
            </a:xfrm>
          </p:grpSpPr>
          <p:sp>
            <p:nvSpPr>
              <p:cNvPr id="40" name="Oval 246">
                <a:extLst>
                  <a:ext uri="{FF2B5EF4-FFF2-40B4-BE49-F238E27FC236}">
                    <a16:creationId xmlns:a16="http://schemas.microsoft.com/office/drawing/2014/main" xmlns="" id="{CB1EF069-A445-4940-B05E-4F781BA930F1}"/>
                  </a:ext>
                </a:extLst>
              </p:cNvPr>
              <p:cNvSpPr/>
              <p:nvPr/>
            </p:nvSpPr>
            <p:spPr>
              <a:xfrm>
                <a:off x="2934278" y="2052426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247">
                <a:extLst>
                  <a:ext uri="{FF2B5EF4-FFF2-40B4-BE49-F238E27FC236}">
                    <a16:creationId xmlns:a16="http://schemas.microsoft.com/office/drawing/2014/main" xmlns="" id="{E87CDFE4-B4E4-4B75-A1AA-2A1B8593D498}"/>
                  </a:ext>
                </a:extLst>
              </p:cNvPr>
              <p:cNvSpPr/>
              <p:nvPr/>
            </p:nvSpPr>
            <p:spPr>
              <a:xfrm>
                <a:off x="2934278" y="2366964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248">
                <a:extLst>
                  <a:ext uri="{FF2B5EF4-FFF2-40B4-BE49-F238E27FC236}">
                    <a16:creationId xmlns:a16="http://schemas.microsoft.com/office/drawing/2014/main" xmlns="" id="{DE40BCAA-DF2C-4330-93B6-5116D8D965D4}"/>
                  </a:ext>
                </a:extLst>
              </p:cNvPr>
              <p:cNvSpPr/>
              <p:nvPr/>
            </p:nvSpPr>
            <p:spPr>
              <a:xfrm>
                <a:off x="2974924" y="2121698"/>
                <a:ext cx="57252" cy="328823"/>
              </a:xfrm>
              <a:prstGeom prst="roundRect">
                <a:avLst>
                  <a:gd name="adj" fmla="val 416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231">
              <a:extLst>
                <a:ext uri="{FF2B5EF4-FFF2-40B4-BE49-F238E27FC236}">
                  <a16:creationId xmlns:a16="http://schemas.microsoft.com/office/drawing/2014/main" xmlns="" id="{E9B2E338-5FE0-4CED-A38B-92B5E3B2E6C0}"/>
                </a:ext>
              </a:extLst>
            </p:cNvPr>
            <p:cNvGrpSpPr/>
            <p:nvPr/>
          </p:nvGrpSpPr>
          <p:grpSpPr>
            <a:xfrm>
              <a:off x="4831730" y="2150004"/>
              <a:ext cx="94628" cy="309462"/>
              <a:chOff x="2934278" y="2052426"/>
              <a:chExt cx="138545" cy="453083"/>
            </a:xfrm>
          </p:grpSpPr>
          <p:sp>
            <p:nvSpPr>
              <p:cNvPr id="37" name="Oval 243">
                <a:extLst>
                  <a:ext uri="{FF2B5EF4-FFF2-40B4-BE49-F238E27FC236}">
                    <a16:creationId xmlns:a16="http://schemas.microsoft.com/office/drawing/2014/main" xmlns="" id="{E6D1EE2B-4526-4CDB-ACA5-E971F45B1F5D}"/>
                  </a:ext>
                </a:extLst>
              </p:cNvPr>
              <p:cNvSpPr/>
              <p:nvPr/>
            </p:nvSpPr>
            <p:spPr>
              <a:xfrm>
                <a:off x="2934278" y="2052426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244">
                <a:extLst>
                  <a:ext uri="{FF2B5EF4-FFF2-40B4-BE49-F238E27FC236}">
                    <a16:creationId xmlns:a16="http://schemas.microsoft.com/office/drawing/2014/main" xmlns="" id="{B8B14F29-E053-4FB4-89DF-4F260ACD0697}"/>
                  </a:ext>
                </a:extLst>
              </p:cNvPr>
              <p:cNvSpPr/>
              <p:nvPr/>
            </p:nvSpPr>
            <p:spPr>
              <a:xfrm>
                <a:off x="2934278" y="2366964"/>
                <a:ext cx="138545" cy="138545"/>
              </a:xfrm>
              <a:prstGeom prst="ellipse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245">
                <a:extLst>
                  <a:ext uri="{FF2B5EF4-FFF2-40B4-BE49-F238E27FC236}">
                    <a16:creationId xmlns:a16="http://schemas.microsoft.com/office/drawing/2014/main" xmlns="" id="{9255C06B-6C22-4BA1-8964-C28BFA162D09}"/>
                  </a:ext>
                </a:extLst>
              </p:cNvPr>
              <p:cNvSpPr/>
              <p:nvPr/>
            </p:nvSpPr>
            <p:spPr>
              <a:xfrm>
                <a:off x="2974924" y="2121698"/>
                <a:ext cx="57252" cy="328823"/>
              </a:xfrm>
              <a:prstGeom prst="roundRect">
                <a:avLst>
                  <a:gd name="adj" fmla="val 416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383FBBDC-083A-4D7F-8784-3B6F241C2119}"/>
                </a:ext>
              </a:extLst>
            </p:cNvPr>
            <p:cNvSpPr/>
            <p:nvPr/>
          </p:nvSpPr>
          <p:spPr>
            <a:xfrm>
              <a:off x="3459557" y="3094552"/>
              <a:ext cx="1593000" cy="1059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42">
              <a:extLst>
                <a:ext uri="{FF2B5EF4-FFF2-40B4-BE49-F238E27FC236}">
                  <a16:creationId xmlns:a16="http://schemas.microsoft.com/office/drawing/2014/main" xmlns="" id="{31667190-F714-49BC-9A3B-DC622C7E2EE6}"/>
                </a:ext>
              </a:extLst>
            </p:cNvPr>
            <p:cNvSpPr txBox="1"/>
            <p:nvPr/>
          </p:nvSpPr>
          <p:spPr>
            <a:xfrm>
              <a:off x="3641198" y="1781027"/>
              <a:ext cx="129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itchFamily="34" charset="0"/>
                </a:rPr>
                <a:t>Release 2 </a:t>
              </a:r>
            </a:p>
          </p:txBody>
        </p:sp>
        <p:sp>
          <p:nvSpPr>
            <p:cNvPr id="35" name="TextBox 152">
              <a:extLst>
                <a:ext uri="{FF2B5EF4-FFF2-40B4-BE49-F238E27FC236}">
                  <a16:creationId xmlns:a16="http://schemas.microsoft.com/office/drawing/2014/main" xmlns="" id="{2C982061-A06E-4362-8D47-B62115E9D419}"/>
                </a:ext>
              </a:extLst>
            </p:cNvPr>
            <p:cNvSpPr txBox="1"/>
            <p:nvPr/>
          </p:nvSpPr>
          <p:spPr>
            <a:xfrm>
              <a:off x="3481551" y="3195214"/>
              <a:ext cx="1413057" cy="17882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85000"/>
                </a:lnSpc>
              </a:pPr>
              <a:r>
                <a:rPr lang="fr-FR" sz="1000" dirty="0">
                  <a:latin typeface="Lato Light" pitchFamily="34" charset="0"/>
                </a:rPr>
                <a:t>Sprint 5</a:t>
              </a:r>
              <a:r>
                <a:rPr lang="fr-FR" sz="1000" dirty="0" smtClean="0">
                  <a:latin typeface="Lato Light" pitchFamily="34" charset="0"/>
                </a:rPr>
                <a:t> </a:t>
              </a:r>
              <a:r>
                <a:rPr lang="fr-FR" sz="1000" dirty="0">
                  <a:latin typeface="Lato Light" pitchFamily="34" charset="0"/>
                </a:rPr>
                <a:t>: Gestion des </a:t>
              </a:r>
              <a:r>
                <a:rPr lang="fr-FR" sz="1000" dirty="0" smtClean="0">
                  <a:latin typeface="Lato Light" pitchFamily="34" charset="0"/>
                </a:rPr>
                <a:t>interventions</a:t>
              </a:r>
            </a:p>
            <a:p>
              <a:pPr algn="ctr">
                <a:lnSpc>
                  <a:spcPct val="185000"/>
                </a:lnSpc>
              </a:pPr>
              <a:r>
                <a:rPr lang="fr-FR" sz="1000" dirty="0" smtClean="0">
                  <a:latin typeface="Lato Light" pitchFamily="34" charset="0"/>
                </a:rPr>
                <a:t>Sprint 5: Déploiement et test de l'application</a:t>
              </a:r>
            </a:p>
            <a:p>
              <a:pPr algn="ctr">
                <a:lnSpc>
                  <a:spcPct val="185000"/>
                </a:lnSpc>
              </a:pPr>
              <a:endParaRPr lang="en-US" sz="1000" dirty="0">
                <a:latin typeface="Lato Light" pitchFamily="34" charset="0"/>
              </a:endParaRPr>
            </a:p>
          </p:txBody>
        </p:sp>
        <p:sp>
          <p:nvSpPr>
            <p:cNvPr id="36" name="TextBox 152">
              <a:extLst>
                <a:ext uri="{FF2B5EF4-FFF2-40B4-BE49-F238E27FC236}">
                  <a16:creationId xmlns:a16="http://schemas.microsoft.com/office/drawing/2014/main" xmlns="" id="{1F149749-FBC7-45F5-98FA-A0823ABA8FC1}"/>
                </a:ext>
              </a:extLst>
            </p:cNvPr>
            <p:cNvSpPr txBox="1"/>
            <p:nvPr/>
          </p:nvSpPr>
          <p:spPr>
            <a:xfrm>
              <a:off x="3465987" y="2440413"/>
              <a:ext cx="1413057" cy="780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85000"/>
                </a:lnSpc>
              </a:pPr>
              <a:r>
                <a:rPr lang="fr-FR" sz="1000" dirty="0">
                  <a:solidFill>
                    <a:schemeClr val="tx1"/>
                  </a:solidFill>
                  <a:latin typeface="Lato Light" pitchFamily="34" charset="0"/>
                </a:rPr>
                <a:t>Sprint </a:t>
              </a:r>
              <a:r>
                <a:rPr lang="fr-FR" sz="1000" dirty="0">
                  <a:latin typeface="Lato Light" pitchFamily="34" charset="0"/>
                </a:rPr>
                <a:t>3</a:t>
              </a:r>
              <a:r>
                <a:rPr lang="fr-FR" sz="1000" dirty="0" smtClean="0">
                  <a:solidFill>
                    <a:schemeClr val="tx1"/>
                  </a:solidFill>
                  <a:latin typeface="Lato Light" pitchFamily="34" charset="0"/>
                </a:rPr>
                <a:t> </a:t>
              </a:r>
              <a:r>
                <a:rPr lang="fr-FR" sz="1000" dirty="0">
                  <a:solidFill>
                    <a:schemeClr val="tx1"/>
                  </a:solidFill>
                  <a:latin typeface="Lato Light" pitchFamily="34" charset="0"/>
                </a:rPr>
                <a:t>: Gestion des </a:t>
              </a:r>
              <a:r>
                <a:rPr lang="fr-FR" sz="1000" dirty="0" smtClean="0">
                  <a:latin typeface="Lato Light" pitchFamily="34" charset="0"/>
                </a:rPr>
                <a:t>ordres de travail</a:t>
              </a:r>
              <a:endParaRPr lang="en-US" sz="1000" dirty="0">
                <a:solidFill>
                  <a:schemeClr val="tx1"/>
                </a:solidFill>
                <a:latin typeface="Lato Light" pitchFamily="34" charset="0"/>
              </a:endParaRPr>
            </a:p>
          </p:txBody>
        </p:sp>
      </p:grpSp>
      <p:sp>
        <p:nvSpPr>
          <p:cNvPr id="60" name="TextBox 149">
            <a:extLst>
              <a:ext uri="{FF2B5EF4-FFF2-40B4-BE49-F238E27FC236}">
                <a16:creationId xmlns:a16="http://schemas.microsoft.com/office/drawing/2014/main" xmlns="" id="{58594442-F41C-4AD4-9A7F-2EAEF3D3F21F}"/>
              </a:ext>
            </a:extLst>
          </p:cNvPr>
          <p:cNvSpPr txBox="1"/>
          <p:nvPr/>
        </p:nvSpPr>
        <p:spPr>
          <a:xfrm>
            <a:off x="3509665" y="3920473"/>
            <a:ext cx="2116530" cy="407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23000"/>
              </a:lnSpc>
            </a:pPr>
            <a:r>
              <a:rPr lang="en-US" sz="1100" dirty="0">
                <a:solidFill>
                  <a:schemeClr val="bg1"/>
                </a:solidFill>
                <a:latin typeface="Lato Bold" pitchFamily="34" charset="0"/>
              </a:rPr>
              <a:t>6 semaines</a:t>
            </a:r>
          </a:p>
        </p:txBody>
      </p:sp>
      <p:sp>
        <p:nvSpPr>
          <p:cNvPr id="61" name="TextBox 149">
            <a:extLst>
              <a:ext uri="{FF2B5EF4-FFF2-40B4-BE49-F238E27FC236}">
                <a16:creationId xmlns:a16="http://schemas.microsoft.com/office/drawing/2014/main" xmlns="" id="{71886934-1DC8-4408-A3DB-783D85B17EAD}"/>
              </a:ext>
            </a:extLst>
          </p:cNvPr>
          <p:cNvSpPr txBox="1"/>
          <p:nvPr/>
        </p:nvSpPr>
        <p:spPr>
          <a:xfrm>
            <a:off x="4917460" y="3928451"/>
            <a:ext cx="2116530" cy="469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23000"/>
              </a:lnSpc>
            </a:pPr>
            <a:r>
              <a:rPr lang="fr-FR" sz="1100" dirty="0" smtClean="0">
                <a:solidFill>
                  <a:schemeClr val="bg1"/>
                </a:solidFill>
                <a:latin typeface="Lato Bold" pitchFamily="34" charset="0"/>
              </a:rPr>
              <a:t>10 </a:t>
            </a:r>
            <a:r>
              <a:rPr lang="fr-FR" sz="1100" dirty="0">
                <a:solidFill>
                  <a:schemeClr val="bg1"/>
                </a:solidFill>
                <a:latin typeface="Lato Bold" pitchFamily="34" charset="0"/>
              </a:rPr>
              <a:t>semaines</a:t>
            </a:r>
            <a:endParaRPr lang="en-US" sz="1100" dirty="0">
              <a:solidFill>
                <a:schemeClr val="bg1"/>
              </a:solidFill>
              <a:latin typeface="Lato Bold" pitchFamily="34" charset="0"/>
            </a:endParaRPr>
          </a:p>
        </p:txBody>
      </p:sp>
      <p:sp>
        <p:nvSpPr>
          <p:cNvPr id="43" name="Organigramme : Connecteur 42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1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57651" y="133350"/>
            <a:ext cx="2514600" cy="369332"/>
          </a:xfrm>
        </p:spPr>
        <p:txBody>
          <a:bodyPr/>
          <a:lstStyle/>
          <a:p>
            <a:r>
              <a:rPr lang="fr-FR" sz="2800" b="1" dirty="0"/>
              <a:t>Plan</a:t>
            </a:r>
            <a:endParaRPr lang="fr-FR" b="1" dirty="0"/>
          </a:p>
        </p:txBody>
      </p:sp>
      <p:grpSp>
        <p:nvGrpSpPr>
          <p:cNvPr id="9" name="组合 72"/>
          <p:cNvGrpSpPr/>
          <p:nvPr/>
        </p:nvGrpSpPr>
        <p:grpSpPr>
          <a:xfrm>
            <a:off x="-31587" y="2207900"/>
            <a:ext cx="4687459" cy="1416914"/>
            <a:chOff x="6024473" y="1553844"/>
            <a:chExt cx="5371665" cy="1564840"/>
          </a:xfrm>
        </p:grpSpPr>
        <p:grpSp>
          <p:nvGrpSpPr>
            <p:cNvPr id="10" name="组合 73"/>
            <p:cNvGrpSpPr/>
            <p:nvPr/>
          </p:nvGrpSpPr>
          <p:grpSpPr>
            <a:xfrm>
              <a:off x="6024473" y="1553844"/>
              <a:ext cx="5371665" cy="1564840"/>
              <a:chOff x="6497512" y="1445213"/>
              <a:chExt cx="5119200" cy="1491293"/>
            </a:xfrm>
          </p:grpSpPr>
          <p:sp>
            <p:nvSpPr>
              <p:cNvPr id="12" name="Freeform 5"/>
              <p:cNvSpPr/>
              <p:nvPr/>
            </p:nvSpPr>
            <p:spPr bwMode="auto">
              <a:xfrm>
                <a:off x="6812196" y="1784565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13" name="图片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7512" y="1445213"/>
                <a:ext cx="5119200" cy="1491293"/>
              </a:xfrm>
              <a:prstGeom prst="rect">
                <a:avLst/>
              </a:prstGeom>
            </p:spPr>
          </p:pic>
        </p:grpSp>
        <p:sp>
          <p:nvSpPr>
            <p:cNvPr id="11" name="文本框 130"/>
            <p:cNvSpPr txBox="1"/>
            <p:nvPr/>
          </p:nvSpPr>
          <p:spPr>
            <a:xfrm>
              <a:off x="6515302" y="2124390"/>
              <a:ext cx="572127" cy="45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03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组合 62"/>
          <p:cNvGrpSpPr/>
          <p:nvPr/>
        </p:nvGrpSpPr>
        <p:grpSpPr>
          <a:xfrm>
            <a:off x="4428954" y="2041456"/>
            <a:ext cx="4790907" cy="1661173"/>
            <a:chOff x="795863" y="3200095"/>
            <a:chExt cx="5371665" cy="1564840"/>
          </a:xfrm>
        </p:grpSpPr>
        <p:grpSp>
          <p:nvGrpSpPr>
            <p:cNvPr id="15" name="组合 63"/>
            <p:cNvGrpSpPr/>
            <p:nvPr/>
          </p:nvGrpSpPr>
          <p:grpSpPr>
            <a:xfrm rot="10800000">
              <a:off x="795863" y="3200095"/>
              <a:ext cx="5371665" cy="1564840"/>
              <a:chOff x="6497512" y="1577002"/>
              <a:chExt cx="5119200" cy="1491293"/>
            </a:xfrm>
          </p:grpSpPr>
          <p:sp>
            <p:nvSpPr>
              <p:cNvPr id="17" name="Freeform 5"/>
              <p:cNvSpPr/>
              <p:nvPr/>
            </p:nvSpPr>
            <p:spPr bwMode="auto">
              <a:xfrm>
                <a:off x="6812196" y="1784565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18" name="图片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7512" y="1577002"/>
                <a:ext cx="5119200" cy="1491293"/>
              </a:xfrm>
              <a:prstGeom prst="rect">
                <a:avLst/>
              </a:prstGeom>
            </p:spPr>
          </p:pic>
        </p:grpSp>
        <p:sp>
          <p:nvSpPr>
            <p:cNvPr id="16" name="文本框 130"/>
            <p:cNvSpPr txBox="1"/>
            <p:nvPr/>
          </p:nvSpPr>
          <p:spPr>
            <a:xfrm>
              <a:off x="5065567" y="3853444"/>
              <a:ext cx="616242" cy="39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04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组合 77"/>
          <p:cNvGrpSpPr/>
          <p:nvPr/>
        </p:nvGrpSpPr>
        <p:grpSpPr>
          <a:xfrm>
            <a:off x="-108418" y="3613179"/>
            <a:ext cx="4850247" cy="1475066"/>
            <a:chOff x="6024473" y="3311672"/>
            <a:chExt cx="5371665" cy="1564840"/>
          </a:xfrm>
        </p:grpSpPr>
        <p:grpSp>
          <p:nvGrpSpPr>
            <p:cNvPr id="20" name="组合 78"/>
            <p:cNvGrpSpPr/>
            <p:nvPr/>
          </p:nvGrpSpPr>
          <p:grpSpPr>
            <a:xfrm>
              <a:off x="6024473" y="3311672"/>
              <a:ext cx="5371665" cy="1564840"/>
              <a:chOff x="6497512" y="1577002"/>
              <a:chExt cx="5119200" cy="1491293"/>
            </a:xfrm>
          </p:grpSpPr>
          <p:sp>
            <p:nvSpPr>
              <p:cNvPr id="22" name="Freeform 5"/>
              <p:cNvSpPr/>
              <p:nvPr/>
            </p:nvSpPr>
            <p:spPr bwMode="auto">
              <a:xfrm>
                <a:off x="6812196" y="1784565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23" name="图片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7512" y="1577002"/>
                <a:ext cx="5119200" cy="1491293"/>
              </a:xfrm>
              <a:prstGeom prst="rect">
                <a:avLst/>
              </a:prstGeom>
            </p:spPr>
          </p:pic>
        </p:grpSp>
        <p:sp>
          <p:nvSpPr>
            <p:cNvPr id="21" name="文本框 130"/>
            <p:cNvSpPr txBox="1"/>
            <p:nvPr/>
          </p:nvSpPr>
          <p:spPr>
            <a:xfrm>
              <a:off x="6515304" y="3730033"/>
              <a:ext cx="584368" cy="440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05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4" name="组合 67"/>
          <p:cNvGrpSpPr/>
          <p:nvPr/>
        </p:nvGrpSpPr>
        <p:grpSpPr>
          <a:xfrm>
            <a:off x="4442718" y="3607696"/>
            <a:ext cx="4701280" cy="1296626"/>
            <a:chOff x="795861" y="4829741"/>
            <a:chExt cx="5519380" cy="1564840"/>
          </a:xfrm>
        </p:grpSpPr>
        <p:grpSp>
          <p:nvGrpSpPr>
            <p:cNvPr id="25" name="组合 68"/>
            <p:cNvGrpSpPr/>
            <p:nvPr/>
          </p:nvGrpSpPr>
          <p:grpSpPr>
            <a:xfrm rot="10800000">
              <a:off x="795861" y="4829741"/>
              <a:ext cx="5519380" cy="1564840"/>
              <a:chOff x="6356741" y="1577002"/>
              <a:chExt cx="5259972" cy="1491293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6812196" y="1784565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28" name="图片 7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741" y="1577002"/>
                <a:ext cx="5259972" cy="1491293"/>
              </a:xfrm>
              <a:prstGeom prst="rect">
                <a:avLst/>
              </a:prstGeom>
            </p:spPr>
          </p:pic>
        </p:grpSp>
        <p:sp>
          <p:nvSpPr>
            <p:cNvPr id="26" name="文本框 130"/>
            <p:cNvSpPr txBox="1"/>
            <p:nvPr/>
          </p:nvSpPr>
          <p:spPr>
            <a:xfrm>
              <a:off x="5045897" y="5307896"/>
              <a:ext cx="633192" cy="501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06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0" name="TextBox 62"/>
          <p:cNvSpPr txBox="1"/>
          <p:nvPr/>
        </p:nvSpPr>
        <p:spPr>
          <a:xfrm>
            <a:off x="1371197" y="2707104"/>
            <a:ext cx="29718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b="1" dirty="0">
                <a:latin typeface="Lato Light" pitchFamily="34" charset="0"/>
              </a:rPr>
              <a:t>Analyse et planification</a:t>
            </a:r>
          </a:p>
        </p:txBody>
      </p:sp>
      <p:sp>
        <p:nvSpPr>
          <p:cNvPr id="31" name="TextBox 62">
            <a:extLst>
              <a:ext uri="{FF2B5EF4-FFF2-40B4-BE49-F238E27FC236}">
                <a16:creationId xmlns:a16="http://schemas.microsoft.com/office/drawing/2014/main" xmlns="" id="{62ACAD60-EF10-4171-ACFB-9C8425DE873F}"/>
              </a:ext>
            </a:extLst>
          </p:cNvPr>
          <p:cNvSpPr txBox="1"/>
          <p:nvPr/>
        </p:nvSpPr>
        <p:spPr>
          <a:xfrm>
            <a:off x="4848657" y="2490778"/>
            <a:ext cx="314740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>
                <a:latin typeface="Lato Light" pitchFamily="34" charset="0"/>
              </a:rPr>
              <a:t>Release1</a:t>
            </a:r>
          </a:p>
          <a:p>
            <a:pPr>
              <a:lnSpc>
                <a:spcPct val="120000"/>
              </a:lnSpc>
            </a:pPr>
            <a:r>
              <a:rPr lang="fr-FR" sz="1400" b="1" dirty="0">
                <a:latin typeface="Lato Light" pitchFamily="34" charset="0"/>
              </a:rPr>
              <a:t>« Gestion </a:t>
            </a:r>
            <a:r>
              <a:rPr lang="fr-FR" sz="1400" b="1" dirty="0" smtClean="0">
                <a:latin typeface="Lato Light" pitchFamily="34" charset="0"/>
              </a:rPr>
              <a:t>des machines &amp; des demandes de travail</a:t>
            </a:r>
            <a:r>
              <a:rPr lang="fr-FR" sz="1400" b="1" dirty="0">
                <a:latin typeface="Lato Light" pitchFamily="34" charset="0"/>
              </a:rPr>
              <a:t> »</a:t>
            </a:r>
          </a:p>
        </p:txBody>
      </p:sp>
      <p:sp>
        <p:nvSpPr>
          <p:cNvPr id="32" name="TextBox 68"/>
          <p:cNvSpPr txBox="1"/>
          <p:nvPr/>
        </p:nvSpPr>
        <p:spPr>
          <a:xfrm>
            <a:off x="1398248" y="3867029"/>
            <a:ext cx="385522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>
                <a:latin typeface="Lato Light" pitchFamily="34" charset="0"/>
              </a:rPr>
              <a:t>Release 2 </a:t>
            </a:r>
          </a:p>
          <a:p>
            <a:pPr>
              <a:lnSpc>
                <a:spcPct val="120000"/>
              </a:lnSpc>
            </a:pPr>
            <a:r>
              <a:rPr lang="fr-FR" sz="1400" b="1" dirty="0">
                <a:latin typeface="Lato Light" pitchFamily="34" charset="0"/>
              </a:rPr>
              <a:t>« </a:t>
            </a:r>
            <a:r>
              <a:rPr lang="fr-FR" sz="1400" b="1" dirty="0" smtClean="0">
                <a:latin typeface="Lato Light" pitchFamily="34" charset="0"/>
              </a:rPr>
              <a:t>Gestion des ordres de travail, des interventions</a:t>
            </a:r>
            <a:r>
              <a:rPr lang="fr-FR" sz="1400" b="1" dirty="0">
                <a:latin typeface="Lato Light" pitchFamily="34" charset="0"/>
              </a:rPr>
              <a:t> </a:t>
            </a:r>
            <a:r>
              <a:rPr lang="fr-FR" sz="1400" b="1" dirty="0" smtClean="0">
                <a:latin typeface="Lato Light" pitchFamily="34" charset="0"/>
              </a:rPr>
              <a:t>&amp; déploiement»</a:t>
            </a:r>
            <a:endParaRPr lang="fr-FR" sz="1400" b="1" dirty="0">
              <a:latin typeface="Lato Light" pitchFamily="34" charset="0"/>
            </a:endParaRPr>
          </a:p>
        </p:txBody>
      </p:sp>
      <p:sp>
        <p:nvSpPr>
          <p:cNvPr id="33" name="TextBox 78"/>
          <p:cNvSpPr txBox="1"/>
          <p:nvPr/>
        </p:nvSpPr>
        <p:spPr>
          <a:xfrm>
            <a:off x="4741831" y="4107597"/>
            <a:ext cx="2971800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600" b="1" dirty="0">
                <a:latin typeface="Lato Light" pitchFamily="34" charset="0"/>
              </a:rPr>
              <a:t>Conclusion  &amp; Perspectives</a:t>
            </a:r>
          </a:p>
        </p:txBody>
      </p:sp>
      <p:sp>
        <p:nvSpPr>
          <p:cNvPr id="34" name="Organigramme : Connecteur 33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grpSp>
        <p:nvGrpSpPr>
          <p:cNvPr id="35" name="组合 57"/>
          <p:cNvGrpSpPr/>
          <p:nvPr/>
        </p:nvGrpSpPr>
        <p:grpSpPr>
          <a:xfrm>
            <a:off x="4428954" y="785987"/>
            <a:ext cx="4790907" cy="1252549"/>
            <a:chOff x="5725017" y="1269602"/>
            <a:chExt cx="5371665" cy="1564840"/>
          </a:xfrm>
        </p:grpSpPr>
        <p:grpSp>
          <p:nvGrpSpPr>
            <p:cNvPr id="36" name="组合 58"/>
            <p:cNvGrpSpPr/>
            <p:nvPr/>
          </p:nvGrpSpPr>
          <p:grpSpPr>
            <a:xfrm rot="10800000">
              <a:off x="5725017" y="1269602"/>
              <a:ext cx="5371665" cy="1564840"/>
              <a:chOff x="1800025" y="1922524"/>
              <a:chExt cx="5119200" cy="1491293"/>
            </a:xfrm>
          </p:grpSpPr>
          <p:sp>
            <p:nvSpPr>
              <p:cNvPr id="38" name="Freeform 5"/>
              <p:cNvSpPr/>
              <p:nvPr/>
            </p:nvSpPr>
            <p:spPr bwMode="auto">
              <a:xfrm>
                <a:off x="2125699" y="2210840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39" name="图片 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025" y="1922524"/>
                <a:ext cx="5119200" cy="1491293"/>
              </a:xfrm>
              <a:prstGeom prst="rect">
                <a:avLst/>
              </a:prstGeom>
            </p:spPr>
          </p:pic>
        </p:grpSp>
        <p:sp>
          <p:nvSpPr>
            <p:cNvPr id="37" name="文本框 130"/>
            <p:cNvSpPr txBox="1"/>
            <p:nvPr/>
          </p:nvSpPr>
          <p:spPr>
            <a:xfrm>
              <a:off x="10100816" y="1797063"/>
              <a:ext cx="552860" cy="519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02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5426598" y="1198950"/>
            <a:ext cx="239135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b="1" dirty="0" smtClean="0">
                <a:latin typeface="Lato Light" pitchFamily="34" charset="0"/>
              </a:rPr>
              <a:t>Cadre général</a:t>
            </a:r>
            <a:endParaRPr lang="fr-FR" b="1" dirty="0">
              <a:latin typeface="Lato Light" pitchFamily="34" charset="0"/>
            </a:endParaRPr>
          </a:p>
        </p:txBody>
      </p:sp>
      <p:grpSp>
        <p:nvGrpSpPr>
          <p:cNvPr id="40" name="组合 72"/>
          <p:cNvGrpSpPr/>
          <p:nvPr/>
        </p:nvGrpSpPr>
        <p:grpSpPr>
          <a:xfrm>
            <a:off x="44943" y="822398"/>
            <a:ext cx="4733292" cy="1228193"/>
            <a:chOff x="5979665" y="1682465"/>
            <a:chExt cx="5371665" cy="1356416"/>
          </a:xfrm>
        </p:grpSpPr>
        <p:grpSp>
          <p:nvGrpSpPr>
            <p:cNvPr id="41" name="组合 73"/>
            <p:cNvGrpSpPr/>
            <p:nvPr/>
          </p:nvGrpSpPr>
          <p:grpSpPr>
            <a:xfrm>
              <a:off x="5979665" y="1682465"/>
              <a:ext cx="5371665" cy="1356416"/>
              <a:chOff x="6454810" y="1567788"/>
              <a:chExt cx="5119200" cy="1292665"/>
            </a:xfrm>
          </p:grpSpPr>
          <p:sp>
            <p:nvSpPr>
              <p:cNvPr id="43" name="Freeform 5"/>
              <p:cNvSpPr/>
              <p:nvPr/>
            </p:nvSpPr>
            <p:spPr bwMode="auto">
              <a:xfrm>
                <a:off x="6812196" y="1784565"/>
                <a:ext cx="4566032" cy="949168"/>
              </a:xfrm>
              <a:custGeom>
                <a:avLst/>
                <a:gdLst>
                  <a:gd name="T0" fmla="*/ 2907 w 3244"/>
                  <a:gd name="T1" fmla="*/ 674 h 674"/>
                  <a:gd name="T2" fmla="*/ 3244 w 3244"/>
                  <a:gd name="T3" fmla="*/ 337 h 674"/>
                  <a:gd name="T4" fmla="*/ 2907 w 3244"/>
                  <a:gd name="T5" fmla="*/ 0 h 674"/>
                  <a:gd name="T6" fmla="*/ 337 w 3244"/>
                  <a:gd name="T7" fmla="*/ 0 h 674"/>
                  <a:gd name="T8" fmla="*/ 0 w 3244"/>
                  <a:gd name="T9" fmla="*/ 337 h 674"/>
                  <a:gd name="T10" fmla="*/ 337 w 3244"/>
                  <a:gd name="T11" fmla="*/ 674 h 674"/>
                  <a:gd name="T12" fmla="*/ 2907 w 3244"/>
                  <a:gd name="T13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4" h="674">
                    <a:moveTo>
                      <a:pt x="2907" y="674"/>
                    </a:moveTo>
                    <a:cubicBezTo>
                      <a:pt x="3093" y="674"/>
                      <a:pt x="3244" y="523"/>
                      <a:pt x="3244" y="337"/>
                    </a:cubicBezTo>
                    <a:cubicBezTo>
                      <a:pt x="3244" y="151"/>
                      <a:pt x="3093" y="0"/>
                      <a:pt x="2907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lnTo>
                      <a:pt x="2907" y="67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0"/>
              </a:p>
            </p:txBody>
          </p:sp>
          <p:pic>
            <p:nvPicPr>
              <p:cNvPr id="44" name="图片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810" y="1567788"/>
                <a:ext cx="5119200" cy="1292665"/>
              </a:xfrm>
              <a:prstGeom prst="rect">
                <a:avLst/>
              </a:prstGeom>
            </p:spPr>
          </p:pic>
        </p:grpSp>
        <p:sp>
          <p:nvSpPr>
            <p:cNvPr id="42" name="文本框 130"/>
            <p:cNvSpPr txBox="1"/>
            <p:nvPr/>
          </p:nvSpPr>
          <p:spPr>
            <a:xfrm>
              <a:off x="6431457" y="2119259"/>
              <a:ext cx="523508" cy="45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 smtClean="0">
                  <a:solidFill>
                    <a:schemeClr val="tx2">
                      <a:lumMod val="50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01</a:t>
              </a:r>
              <a:endParaRPr lang="zh-CN" altLang="en-US" sz="2100" dirty="0">
                <a:solidFill>
                  <a:schemeClr val="tx2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630540" y="1182147"/>
            <a:ext cx="206625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b="1" dirty="0" smtClean="0">
                <a:latin typeface="Lato Light" pitchFamily="34" charset="0"/>
              </a:rPr>
              <a:t>Introduction</a:t>
            </a:r>
            <a:endParaRPr lang="fr-FR" b="1" dirty="0"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B96D6C17-7A85-42E2-8850-0347761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531756"/>
            <a:ext cx="5867400" cy="1422702"/>
          </a:xfrm>
        </p:spPr>
        <p:txBody>
          <a:bodyPr/>
          <a:lstStyle/>
          <a:p>
            <a:r>
              <a:rPr lang="fr-FR" sz="2800" dirty="0">
                <a:solidFill>
                  <a:schemeClr val="bg1"/>
                </a:solidFill>
              </a:rPr>
              <a:t>Release 1 « Gestion des </a:t>
            </a:r>
            <a:r>
              <a:rPr lang="fr-FR" sz="2800" dirty="0" smtClean="0">
                <a:solidFill>
                  <a:schemeClr val="bg1"/>
                </a:solidFill>
              </a:rPr>
              <a:t>machines et des demandes de travail</a:t>
            </a:r>
            <a:r>
              <a:rPr lang="fr-FR" sz="2800" dirty="0">
                <a:solidFill>
                  <a:schemeClr val="bg1"/>
                </a:solidFill>
              </a:rPr>
              <a:t> »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C77214E4-40B3-462E-B3BA-BEDA2A0D48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4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95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471E55EE-B866-4F8D-8118-B7213AE72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4406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1.1 : Gestion </a:t>
            </a:r>
            <a:r>
              <a:rPr lang="fr-FR" sz="2400" dirty="0" smtClean="0">
                <a:latin typeface="Lato Light" pitchFamily="34" charset="0"/>
              </a:rPr>
              <a:t>des machines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387BF64-37C8-4B09-831F-8728BD631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28951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de cas d’utilisation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81137" y="1081087"/>
            <a:ext cx="6748463" cy="3319463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6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C0B436F-3FA9-473E-B578-9EB64C84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6692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dirty="0" smtClean="0"/>
              <a:t>machines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298515F3-AD45-496B-8D87-83827447A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1" y="613196"/>
            <a:ext cx="2362200" cy="663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</a:t>
            </a:r>
            <a:endParaRPr lang="fr-FR" sz="1400" dirty="0" smtClean="0">
              <a:latin typeface="Lato Light" pitchFamily="34" charset="0"/>
            </a:endParaRPr>
          </a:p>
          <a:p>
            <a:r>
              <a:rPr lang="fr-FR" sz="1400" dirty="0" smtClean="0">
                <a:latin typeface="Lato Light" pitchFamily="34" charset="0"/>
              </a:rPr>
              <a:t>de </a:t>
            </a:r>
            <a:r>
              <a:rPr lang="fr-FR" sz="1400" dirty="0">
                <a:latin typeface="Lato Light" pitchFamily="34" charset="0"/>
              </a:rPr>
              <a:t>classe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7341781" cy="5143500"/>
          </a:xfrm>
          <a:prstGeom prst="rect">
            <a:avLst/>
          </a:prstGeom>
        </p:spPr>
      </p:pic>
      <p:sp>
        <p:nvSpPr>
          <p:cNvPr id="8" name="Organigramme : Connecteur 7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21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11" y="1047750"/>
            <a:ext cx="2057143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5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875973EF-C406-4F3F-AFBB-FB732CCA7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2120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1.1 : Gestion des </a:t>
            </a:r>
            <a:r>
              <a:rPr lang="fr-FR" sz="2400" dirty="0" smtClean="0">
                <a:latin typeface="Lato Light" pitchFamily="34" charset="0"/>
              </a:rPr>
              <a:t>machines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E4063E00-1909-41D0-A00E-8BFBCF68F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1/4)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" y="1582965"/>
            <a:ext cx="3352800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listttttt.PNG est maintenant affiché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33550"/>
            <a:ext cx="56388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22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4159" y="116014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</a:rPr>
              <a:t>Ajouter machine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3" name="Flèche courbée vers le haut 2"/>
          <p:cNvSpPr/>
          <p:nvPr/>
        </p:nvSpPr>
        <p:spPr>
          <a:xfrm rot="19414982">
            <a:off x="3280209" y="4296863"/>
            <a:ext cx="1014180" cy="320046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248150"/>
            <a:ext cx="1458063" cy="4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2AF49BC5-0787-42BF-955F-66476D00D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5168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1.1 : Gestion des </a:t>
            </a:r>
            <a:r>
              <a:rPr lang="fr-FR" sz="2400" dirty="0" smtClean="0">
                <a:latin typeface="Lato Light" pitchFamily="34" charset="0"/>
              </a:rPr>
              <a:t>machines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2BD9FB61-9E36-488D-9F9B-507A9C2A85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2/4)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436295" y="1646540"/>
            <a:ext cx="7620000" cy="4506450"/>
            <a:chOff x="0" y="0"/>
            <a:chExt cx="3851441" cy="3048006"/>
          </a:xfrm>
        </p:grpSpPr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10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2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6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7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8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9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1" name="图片 3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" name="Image 5" descr="aaaa.PNG est maintenant affiché.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11" y="1867394"/>
            <a:ext cx="703422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Organigramme : Connecteur 19"/>
          <p:cNvSpPr/>
          <p:nvPr/>
        </p:nvSpPr>
        <p:spPr>
          <a:xfrm>
            <a:off x="8443497" y="4740166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23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7086600" y="1123506"/>
            <a:ext cx="439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</a:rPr>
              <a:t>Suivre machine</a:t>
            </a:r>
            <a:endParaRPr lang="fr-FR" b="1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38" y="1004000"/>
            <a:ext cx="4967292" cy="561905"/>
          </a:xfrm>
          <a:prstGeom prst="rect">
            <a:avLst/>
          </a:prstGeom>
        </p:spPr>
      </p:pic>
      <p:sp>
        <p:nvSpPr>
          <p:cNvPr id="21" name="Flèche courbée vers la gauche 20"/>
          <p:cNvSpPr/>
          <p:nvPr/>
        </p:nvSpPr>
        <p:spPr>
          <a:xfrm rot="19828173">
            <a:off x="5608174" y="977328"/>
            <a:ext cx="442255" cy="74030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212064" cy="369332"/>
          </a:xfrm>
        </p:spPr>
        <p:txBody>
          <a:bodyPr/>
          <a:lstStyle/>
          <a:p>
            <a:r>
              <a:rPr lang="fr-FR" dirty="0"/>
              <a:t>Sprint 1.1 : Gestion des machines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>
                <a:latin typeface="Lato Light" pitchFamily="34" charset="0"/>
              </a:rPr>
              <a:t>Réalisation </a:t>
            </a:r>
            <a:r>
              <a:rPr lang="fr-FR" dirty="0" smtClean="0">
                <a:latin typeface="Lato Light" pitchFamily="34" charset="0"/>
              </a:rPr>
              <a:t>(3/4)</a:t>
            </a:r>
            <a:endParaRPr lang="en-US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3" y="1198691"/>
            <a:ext cx="5008276" cy="696335"/>
          </a:xfrm>
          <a:prstGeom prst="rect">
            <a:avLst/>
          </a:prstGeom>
        </p:spPr>
      </p:pic>
      <p:sp>
        <p:nvSpPr>
          <p:cNvPr id="7" name="Flèche courbée vers la gauche 6"/>
          <p:cNvSpPr/>
          <p:nvPr/>
        </p:nvSpPr>
        <p:spPr>
          <a:xfrm rot="19828173">
            <a:off x="5634163" y="1327039"/>
            <a:ext cx="442255" cy="74030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685800" y="2112827"/>
            <a:ext cx="7620000" cy="2744923"/>
            <a:chOff x="0" y="0"/>
            <a:chExt cx="3851441" cy="3048006"/>
          </a:xfrm>
        </p:grpSpPr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3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7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8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9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20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2" name="图片 3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1" name="Image 20" descr="plannifi.PNG est maintenant affiché.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4" y="2263333"/>
            <a:ext cx="7370476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Organigramme : Connecteur 22"/>
          <p:cNvSpPr/>
          <p:nvPr/>
        </p:nvSpPr>
        <p:spPr>
          <a:xfrm>
            <a:off x="8443497" y="4740166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52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135864" cy="369332"/>
          </a:xfrm>
        </p:spPr>
        <p:txBody>
          <a:bodyPr/>
          <a:lstStyle/>
          <a:p>
            <a:r>
              <a:rPr lang="fr-FR" dirty="0"/>
              <a:t>Sprint 1.1 : Gestion des machines</a:t>
            </a:r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>
                <a:latin typeface="Lato Light" pitchFamily="34" charset="0"/>
              </a:rPr>
              <a:t>Réalisation </a:t>
            </a:r>
            <a:r>
              <a:rPr lang="fr-FR" dirty="0" smtClean="0">
                <a:latin typeface="Lato Light" pitchFamily="34" charset="0"/>
              </a:rPr>
              <a:t>(4/4)</a:t>
            </a:r>
            <a:endParaRPr lang="en-US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51" y="1036014"/>
            <a:ext cx="4931397" cy="561905"/>
          </a:xfrm>
          <a:prstGeom prst="rect">
            <a:avLst/>
          </a:prstGeom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219200" y="2118501"/>
            <a:ext cx="7620000" cy="3135010"/>
            <a:chOff x="0" y="0"/>
            <a:chExt cx="3851441" cy="3048006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0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4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5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6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7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9" name="图片 3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8" name="Flèche courbée vers la gauche 17"/>
          <p:cNvSpPr/>
          <p:nvPr/>
        </p:nvSpPr>
        <p:spPr>
          <a:xfrm rot="19828173">
            <a:off x="5634163" y="1327039"/>
            <a:ext cx="442255" cy="74030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 descr="amortissement.PNG est maintenant affiché.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13" y="2279453"/>
            <a:ext cx="7069910" cy="20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rganigramme : Connecteur 19"/>
          <p:cNvSpPr/>
          <p:nvPr/>
        </p:nvSpPr>
        <p:spPr>
          <a:xfrm>
            <a:off x="8443497" y="4740166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02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583664" cy="563550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sz="2400" dirty="0" smtClean="0">
                <a:latin typeface="Lato Light" pitchFamily="34" charset="0"/>
              </a:rPr>
              <a:t>demandes de travail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1237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de cas d’utilisation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47812" y="1504950"/>
            <a:ext cx="6376988" cy="2571750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1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C0B436F-3FA9-473E-B578-9EB64C84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70408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dirty="0" smtClean="0"/>
              <a:t>demandes de travail 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298515F3-AD45-496B-8D87-83827447A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de classe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472533"/>
            <a:ext cx="5380990" cy="4670968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27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38" y="103199"/>
            <a:ext cx="2704762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52FD7E3-6969-43BB-A2D2-DD434D82A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2788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sz="2400" dirty="0" smtClean="0">
                <a:latin typeface="Lato Light" pitchFamily="34" charset="0"/>
              </a:rPr>
              <a:t>demandes de travail 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50ADD4-4E89-4ECE-9FEE-643AE1214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1/3)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1428928"/>
            <a:ext cx="304800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listeedemande.PNG est maintenant affiché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33817"/>
            <a:ext cx="4810125" cy="24758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28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942106"/>
            <a:ext cx="1676400" cy="357936"/>
          </a:xfrm>
          <a:prstGeom prst="rect">
            <a:avLst/>
          </a:prstGeom>
        </p:spPr>
      </p:pic>
      <p:sp>
        <p:nvSpPr>
          <p:cNvPr id="3" name="Flèche courbée vers le haut 2"/>
          <p:cNvSpPr/>
          <p:nvPr/>
        </p:nvSpPr>
        <p:spPr>
          <a:xfrm rot="20526091">
            <a:off x="3316886" y="3904659"/>
            <a:ext cx="1415114" cy="485015"/>
          </a:xfrm>
          <a:prstGeom prst="curvedUpArrow">
            <a:avLst>
              <a:gd name="adj1" fmla="val 0"/>
              <a:gd name="adj2" fmla="val 50000"/>
              <a:gd name="adj3" fmla="val 38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8811" y="1002023"/>
            <a:ext cx="368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Ajouter demande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96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D4358248-F290-4F76-9BC0-28B7BD74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Introduction</a:t>
            </a:r>
            <a:r>
              <a:rPr kumimoji="0" lang="fr-FR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Lato Black" pitchFamily="34" charset="0"/>
                <a:cs typeface="Arial" pitchFamily="34" charset="0"/>
              </a:rPr>
              <a:t/>
            </a:r>
            <a:br>
              <a:rPr kumimoji="0" lang="fr-FR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Lato Black" pitchFamily="34" charset="0"/>
                <a:cs typeface="Arial" pitchFamily="34" charset="0"/>
              </a:rPr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584B6E12-497D-4DF2-B99B-CA32891BB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Organigramme : Connecteur 5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47F040BF-02FE-4F83-8192-CCA15884F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2788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sz="2400" dirty="0" smtClean="0">
                <a:latin typeface="Lato Light" pitchFamily="34" charset="0"/>
              </a:rPr>
              <a:t>demandes de travail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7DD72960-39AD-46CD-9020-A7A530030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2/3)</a:t>
            </a:r>
            <a:endParaRPr lang="fr-FR" dirty="0"/>
          </a:p>
        </p:txBody>
      </p:sp>
      <p:pic>
        <p:nvPicPr>
          <p:cNvPr id="6" name="Image 5" descr="modifdeman.PNG est maintenant affiché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" y="1556221"/>
            <a:ext cx="7595938" cy="3441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refuserequet.PNG est maintenant affiché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83" y="3122382"/>
            <a:ext cx="4977806" cy="205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requestaccepté.PNG est maintenant affiché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5094"/>
            <a:ext cx="4876799" cy="22142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rganigramme : Connecteur 6"/>
          <p:cNvSpPr/>
          <p:nvPr/>
        </p:nvSpPr>
        <p:spPr>
          <a:xfrm>
            <a:off x="8610599" y="4790171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29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-76200" y="1077551"/>
            <a:ext cx="368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Modifier statut de la demande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0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47F040BF-02FE-4F83-8192-CCA15884FA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2788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1.2 : Gestion des </a:t>
            </a:r>
            <a:r>
              <a:rPr lang="fr-FR" sz="2400" dirty="0" smtClean="0">
                <a:latin typeface="Lato Light" pitchFamily="34" charset="0"/>
              </a:rPr>
              <a:t>demandes de travail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7DD72960-39AD-46CD-9020-A7A530030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</a:t>
            </a:r>
            <a:r>
              <a:rPr lang="fr-FR" sz="1400" dirty="0" smtClean="0">
                <a:latin typeface="Lato Light" pitchFamily="34" charset="0"/>
              </a:rPr>
              <a:t>(3/3)</a:t>
            </a:r>
            <a:endParaRPr lang="fr-FR" dirty="0"/>
          </a:p>
        </p:txBody>
      </p:sp>
      <p:pic>
        <p:nvPicPr>
          <p:cNvPr id="7" name="Image 6" descr="C:\Users\hp\AppData\Local\Temp\SNAGHTML5a7b3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3" y="907104"/>
            <a:ext cx="6000750" cy="196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59" y="2154941"/>
            <a:ext cx="3313281" cy="298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rganigramme : Connecteur 5"/>
          <p:cNvSpPr/>
          <p:nvPr/>
        </p:nvSpPr>
        <p:spPr>
          <a:xfrm>
            <a:off x="8507819" y="4733021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30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934200" y="116169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Déclarer panne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1DA321F5-4C14-4087-A117-2A617D4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1639992"/>
            <a:ext cx="5415722" cy="603115"/>
          </a:xfrm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</a:rPr>
              <a:t>Release 2 « Gestion des </a:t>
            </a:r>
            <a:r>
              <a:rPr lang="fr-FR" sz="2400" dirty="0" smtClean="0">
                <a:solidFill>
                  <a:schemeClr val="bg1"/>
                </a:solidFill>
              </a:rPr>
              <a:t>ordres de travail, des interventions &amp; déploiement»</a:t>
            </a:r>
            <a:r>
              <a:rPr lang="en-US" sz="3600" dirty="0">
                <a:solidFill>
                  <a:schemeClr val="accent2"/>
                </a:solidFill>
                <a:latin typeface="Lato Black" pitchFamily="34" charset="0"/>
                <a:cs typeface="Arial" pitchFamily="34" charset="0"/>
              </a:rPr>
              <a:t/>
            </a:r>
            <a:br>
              <a:rPr lang="en-US" sz="3600" dirty="0">
                <a:solidFill>
                  <a:schemeClr val="accent2"/>
                </a:solidFill>
                <a:latin typeface="Lato Black" pitchFamily="34" charset="0"/>
                <a:cs typeface="Arial" pitchFamily="34" charset="0"/>
              </a:rPr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D61E2D96-D6C2-46CE-857E-DFD0CEC5E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5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22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28600" y="117948"/>
            <a:ext cx="67056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2.1 : Gestion </a:t>
            </a:r>
            <a:r>
              <a:rPr lang="fr-FR" sz="2400" dirty="0" smtClean="0">
                <a:latin typeface="Lato Light" pitchFamily="34" charset="0"/>
              </a:rPr>
              <a:t>des ordres de travail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1237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de cas d’utilisation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3537" y="1357312"/>
            <a:ext cx="6215063" cy="2890838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554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81719"/>
            <a:ext cx="58674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2.1 : Gestion des </a:t>
            </a:r>
            <a:r>
              <a:rPr lang="fr-FR" sz="2400" dirty="0" smtClean="0">
                <a:latin typeface="Lato Light" pitchFamily="34" charset="0"/>
              </a:rPr>
              <a:t>ordres de travail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1237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Diagramme de classe</a:t>
            </a:r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86100" y="580310"/>
            <a:ext cx="4457700" cy="4459319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33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59630"/>
            <a:ext cx="2685714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98" y="102442"/>
            <a:ext cx="60960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2.1 : Gestion </a:t>
            </a:r>
            <a:r>
              <a:rPr lang="fr-FR" sz="2400" dirty="0" smtClean="0">
                <a:latin typeface="Lato Light" pitchFamily="34" charset="0"/>
              </a:rPr>
              <a:t>des ordres de travail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1237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1/2) </a:t>
            </a:r>
            <a:endParaRPr lang="en-US" sz="1400" dirty="0">
              <a:latin typeface="Lato Light" pitchFamily="34" charset="0"/>
            </a:endParaRPr>
          </a:p>
          <a:p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7" y="1352550"/>
            <a:ext cx="2985864" cy="2962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listeorder.PNG est maintenant affiché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717" y="1702468"/>
            <a:ext cx="5745464" cy="2132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34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79272" y="970915"/>
            <a:ext cx="312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Ajouter ordre de travail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591" y="3924349"/>
            <a:ext cx="1323810" cy="390476"/>
          </a:xfrm>
          <a:prstGeom prst="rect">
            <a:avLst/>
          </a:prstGeom>
        </p:spPr>
      </p:pic>
      <p:sp>
        <p:nvSpPr>
          <p:cNvPr id="9" name="Flèche courbée vers le haut 8"/>
          <p:cNvSpPr/>
          <p:nvPr/>
        </p:nvSpPr>
        <p:spPr>
          <a:xfrm rot="19009767">
            <a:off x="3260372" y="4002907"/>
            <a:ext cx="838199" cy="448310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81277"/>
            <a:ext cx="57912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2.1 : Gestion des </a:t>
            </a:r>
            <a:r>
              <a:rPr lang="fr-FR" sz="2400" dirty="0" smtClean="0">
                <a:latin typeface="Lato Light" pitchFamily="34" charset="0"/>
              </a:rPr>
              <a:t>ordres de travail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50" y="613196"/>
            <a:ext cx="3123749" cy="282154"/>
          </a:xfrm>
        </p:spPr>
        <p:txBody>
          <a:bodyPr/>
          <a:lstStyle/>
          <a:p>
            <a:r>
              <a:rPr lang="fr-FR" sz="1400" dirty="0">
                <a:latin typeface="Lato Light" pitchFamily="34" charset="0"/>
              </a:rPr>
              <a:t>Réalisation (</a:t>
            </a:r>
            <a:r>
              <a:rPr lang="fr-FR" sz="1400" dirty="0" smtClean="0">
                <a:latin typeface="Lato Light" pitchFamily="34" charset="0"/>
              </a:rPr>
              <a:t>2/2)</a:t>
            </a:r>
            <a:endParaRPr lang="en-US" sz="1400" dirty="0">
              <a:latin typeface="Lato Light" pitchFamily="34" charset="0"/>
            </a:endParaRPr>
          </a:p>
          <a:p>
            <a:endParaRPr lang="en-US" sz="1400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78177"/>
            <a:ext cx="4780952" cy="657143"/>
          </a:xfrm>
          <a:prstGeom prst="rect">
            <a:avLst/>
          </a:prstGeom>
        </p:spPr>
      </p:pic>
      <p:sp>
        <p:nvSpPr>
          <p:cNvPr id="3" name="Flèche courbée vers la gauche 2"/>
          <p:cNvSpPr/>
          <p:nvPr/>
        </p:nvSpPr>
        <p:spPr>
          <a:xfrm>
            <a:off x="5741077" y="1073622"/>
            <a:ext cx="762000" cy="912919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428741" y="1885950"/>
            <a:ext cx="6426605" cy="4506450"/>
            <a:chOff x="0" y="0"/>
            <a:chExt cx="3851441" cy="3048006"/>
          </a:xfrm>
        </p:grpSpPr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3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7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8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9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20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2" name="图片 3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7" name="Image 6" descr="etatordre.PNG est maintenant affiché.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277" y="2088480"/>
            <a:ext cx="5873321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Organigramme : Connecteur 20"/>
          <p:cNvSpPr/>
          <p:nvPr/>
        </p:nvSpPr>
        <p:spPr>
          <a:xfrm>
            <a:off x="8575780" y="4716396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5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2787194" y="1751166"/>
            <a:ext cx="6426605" cy="4097184"/>
            <a:chOff x="0" y="0"/>
            <a:chExt cx="3851441" cy="3048006"/>
          </a:xfrm>
        </p:grpSpPr>
        <p:sp>
          <p:nvSpPr>
            <p:cNvPr id="10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12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5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8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9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20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21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3" name="图片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202664" cy="369332"/>
          </a:xfrm>
        </p:spPr>
        <p:txBody>
          <a:bodyPr/>
          <a:lstStyle/>
          <a:p>
            <a:r>
              <a:rPr lang="fr-FR" dirty="0"/>
              <a:t>Sprint 2.1 : Gestion des ordres de travail</a:t>
            </a:r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>
                <a:latin typeface="Lato Light" pitchFamily="34" charset="0"/>
              </a:rPr>
              <a:t>Réalisation (2/2)</a:t>
            </a:r>
            <a:endParaRPr lang="en-US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4"/>
          <a:stretch>
            <a:fillRect/>
          </a:stretch>
        </p:blipFill>
        <p:spPr>
          <a:xfrm>
            <a:off x="3054995" y="1895045"/>
            <a:ext cx="5880117" cy="1134755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5"/>
          <a:stretch>
            <a:fillRect/>
          </a:stretch>
        </p:blipFill>
        <p:spPr>
          <a:xfrm>
            <a:off x="3063837" y="3063466"/>
            <a:ext cx="5872298" cy="1097915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6"/>
          <a:stretch>
            <a:fillRect/>
          </a:stretch>
        </p:blipFill>
        <p:spPr>
          <a:xfrm>
            <a:off x="3063837" y="4113887"/>
            <a:ext cx="5882162" cy="9758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74976"/>
            <a:ext cx="4266667" cy="876190"/>
          </a:xfrm>
          <a:prstGeom prst="rect">
            <a:avLst/>
          </a:prstGeom>
        </p:spPr>
      </p:pic>
      <p:sp>
        <p:nvSpPr>
          <p:cNvPr id="8" name="Flèche courbée vers la gauche 7"/>
          <p:cNvSpPr/>
          <p:nvPr/>
        </p:nvSpPr>
        <p:spPr>
          <a:xfrm rot="19582869">
            <a:off x="4420289" y="931823"/>
            <a:ext cx="635502" cy="836900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Organigramme : Connecteur 21"/>
          <p:cNvSpPr/>
          <p:nvPr/>
        </p:nvSpPr>
        <p:spPr>
          <a:xfrm>
            <a:off x="8586973" y="4755379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1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90467"/>
            <a:ext cx="54102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2.2 : Gestion des </a:t>
            </a:r>
            <a:r>
              <a:rPr lang="fr-FR" sz="2400" dirty="0" smtClean="0">
                <a:latin typeface="Lato Light" pitchFamily="34" charset="0"/>
              </a:rPr>
              <a:t>interventions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620513"/>
            <a:ext cx="3123749" cy="282154"/>
          </a:xfrm>
        </p:spPr>
        <p:txBody>
          <a:bodyPr/>
          <a:lstStyle/>
          <a:p>
            <a:pPr algn="ctr"/>
            <a:r>
              <a:rPr lang="fr-FR" sz="1400" dirty="0">
                <a:latin typeface="Lato Light" pitchFamily="34" charset="0"/>
              </a:rPr>
              <a:t>Diagramme de cas d’utilisation</a:t>
            </a:r>
            <a:endParaRPr lang="en-US" sz="1400" dirty="0">
              <a:latin typeface="Lato Light" pitchFamily="34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43050" y="1137994"/>
            <a:ext cx="6057900" cy="3276600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94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90467"/>
            <a:ext cx="5410200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2.2 : Gestion des </a:t>
            </a:r>
            <a:r>
              <a:rPr lang="fr-FR" sz="2400" dirty="0" smtClean="0">
                <a:latin typeface="Lato Light" pitchFamily="34" charset="0"/>
              </a:rPr>
              <a:t>interventions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620513"/>
            <a:ext cx="3123749" cy="282154"/>
          </a:xfrm>
        </p:spPr>
        <p:txBody>
          <a:bodyPr/>
          <a:lstStyle/>
          <a:p>
            <a:pPr algn="ctr"/>
            <a:r>
              <a:rPr lang="fr-FR" sz="1400" dirty="0">
                <a:latin typeface="Lato Light" pitchFamily="34" charset="0"/>
              </a:rPr>
              <a:t>Diagramme </a:t>
            </a:r>
            <a:r>
              <a:rPr lang="fr-FR" sz="1400" dirty="0" smtClean="0">
                <a:latin typeface="Lato Light" pitchFamily="34" charset="0"/>
              </a:rPr>
              <a:t>de classe</a:t>
            </a:r>
            <a:endParaRPr lang="en-US" sz="1400" dirty="0">
              <a:latin typeface="Lato Light" pitchFamily="34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895600" y="90467"/>
            <a:ext cx="6248400" cy="5053033"/>
          </a:xfrm>
          <a:prstGeom prst="rect">
            <a:avLst/>
          </a:prstGeom>
        </p:spPr>
      </p:pic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38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048" y="2540668"/>
            <a:ext cx="2380952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221464" cy="369332"/>
          </a:xfrm>
        </p:spPr>
        <p:txBody>
          <a:bodyPr/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pic>
        <p:nvPicPr>
          <p:cNvPr id="4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77" y="1339535"/>
            <a:ext cx="2290291" cy="15370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rganigramme : Connecteur 5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19851" y="1036014"/>
            <a:ext cx="6019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Encore appelé (</a:t>
            </a:r>
            <a:r>
              <a:rPr lang="fr-FR" dirty="0"/>
              <a:t>PGI) </a:t>
            </a:r>
            <a:r>
              <a:rPr lang="fr-FR" dirty="0" smtClean="0"/>
              <a:t>permet à l’entreprise </a:t>
            </a:r>
            <a:r>
              <a:rPr lang="fr-FR" dirty="0"/>
              <a:t>et à l'aide d'un seul système de mettre en œuvre la planification des</a:t>
            </a:r>
            <a:br>
              <a:rPr lang="fr-FR" dirty="0"/>
            </a:br>
            <a:r>
              <a:rPr lang="fr-FR" dirty="0"/>
              <a:t>ressources en intégrant tous les processus nécessaires afin de fonctionner sans </a:t>
            </a:r>
            <a:r>
              <a:rPr lang="fr-FR" dirty="0" smtClean="0"/>
              <a:t>problème.</a:t>
            </a:r>
          </a:p>
          <a:p>
            <a:pPr algn="just"/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429000" y="3777402"/>
            <a:ext cx="48006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76" y="3515859"/>
            <a:ext cx="1990569" cy="150616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3" y="3486150"/>
            <a:ext cx="2562861" cy="141874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59" y="3615525"/>
            <a:ext cx="2638827" cy="1503928"/>
          </a:xfrm>
          <a:prstGeom prst="rect">
            <a:avLst/>
          </a:prstGeom>
        </p:spPr>
      </p:pic>
      <p:pic>
        <p:nvPicPr>
          <p:cNvPr id="1026" name="Picture 2" descr="C:\Users\hp\AppData\Local\Temp\SNAGHTMLdf9a8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130" y="3778405"/>
            <a:ext cx="230505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7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57150"/>
            <a:ext cx="5212064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2.2 : Gestion des </a:t>
            </a:r>
            <a:r>
              <a:rPr lang="fr-FR" sz="2400" dirty="0" smtClean="0">
                <a:latin typeface="Lato Light" pitchFamily="34" charset="0"/>
              </a:rPr>
              <a:t>interventions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666750"/>
            <a:ext cx="1447349" cy="282154"/>
          </a:xfrm>
        </p:spPr>
        <p:txBody>
          <a:bodyPr/>
          <a:lstStyle/>
          <a:p>
            <a:pPr algn="ctr"/>
            <a:r>
              <a:rPr lang="fr-FR" sz="1400" dirty="0">
                <a:latin typeface="Lato Light" pitchFamily="34" charset="0"/>
              </a:rPr>
              <a:t>Réalisation </a:t>
            </a:r>
            <a:r>
              <a:rPr lang="fr-FR" sz="1400" dirty="0" smtClean="0">
                <a:latin typeface="Lato Light" pitchFamily="34" charset="0"/>
              </a:rPr>
              <a:t>(1/4)</a:t>
            </a:r>
            <a:endParaRPr lang="en-US" sz="1400" dirty="0">
              <a:latin typeface="Lato Light" pitchFamily="34" charset="0"/>
            </a:endParaRPr>
          </a:p>
        </p:txBody>
      </p:sp>
      <p:pic>
        <p:nvPicPr>
          <p:cNvPr id="6" name="Image 5" descr="interrr.PNG est maintenant affiché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62" y="659422"/>
            <a:ext cx="6601838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addintervpreven.PNG est maintenant affiché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" y="2239278"/>
            <a:ext cx="6678038" cy="30756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rganigramme : Connecteur 7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39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27562" y="1197968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Ajouter intervention corrective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934200" y="348168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Ajouter intervention </a:t>
            </a:r>
            <a:r>
              <a:rPr lang="fr-FR" b="1" dirty="0" smtClean="0">
                <a:solidFill>
                  <a:schemeClr val="accent1"/>
                </a:solidFill>
              </a:rPr>
              <a:t>préventive</a:t>
            </a:r>
            <a:endParaRPr lang="fr-FR" b="1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sp>
        <p:nvSpPr>
          <p:cNvPr id="10" name="Flèche droite 9"/>
          <p:cNvSpPr/>
          <p:nvPr/>
        </p:nvSpPr>
        <p:spPr>
          <a:xfrm>
            <a:off x="2008762" y="1507233"/>
            <a:ext cx="304800" cy="152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gauche 10"/>
          <p:cNvSpPr/>
          <p:nvPr/>
        </p:nvSpPr>
        <p:spPr>
          <a:xfrm>
            <a:off x="6705600" y="3790950"/>
            <a:ext cx="228600" cy="152400"/>
          </a:xfrm>
          <a:prstGeom prst="lef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70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09" y="57150"/>
            <a:ext cx="5212064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2.2 : Gestion des </a:t>
            </a:r>
            <a:r>
              <a:rPr lang="fr-FR" sz="2400" dirty="0" smtClean="0">
                <a:latin typeface="Lato Light" pitchFamily="34" charset="0"/>
              </a:rPr>
              <a:t>interventions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666750"/>
            <a:ext cx="1447349" cy="282154"/>
          </a:xfrm>
        </p:spPr>
        <p:txBody>
          <a:bodyPr/>
          <a:lstStyle/>
          <a:p>
            <a:pPr algn="ctr"/>
            <a:r>
              <a:rPr lang="fr-FR" sz="1400" dirty="0">
                <a:latin typeface="Lato Light" pitchFamily="34" charset="0"/>
              </a:rPr>
              <a:t>Réalisation </a:t>
            </a:r>
            <a:r>
              <a:rPr lang="fr-FR" sz="1400" dirty="0" smtClean="0">
                <a:latin typeface="Lato Light" pitchFamily="34" charset="0"/>
              </a:rPr>
              <a:t>(2/4)</a:t>
            </a:r>
            <a:endParaRPr lang="en-US" sz="1400" dirty="0">
              <a:latin typeface="Lato Light" pitchFamily="34" charset="0"/>
            </a:endParaRPr>
          </a:p>
        </p:txBody>
      </p:sp>
      <p:pic>
        <p:nvPicPr>
          <p:cNvPr id="6" name="Image 5" descr="C:\Users\hp\AppData\Local\Temp\SNAGHTML1011c7af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665" y="540134"/>
            <a:ext cx="6067425" cy="442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lèche courbée vers la gauche 1"/>
          <p:cNvSpPr/>
          <p:nvPr/>
        </p:nvSpPr>
        <p:spPr>
          <a:xfrm>
            <a:off x="5361577" y="3486150"/>
            <a:ext cx="609600" cy="609600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40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52400" y="12763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Passer commande 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E96346-63CB-4A24-9C89-DD85D4695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09" y="57150"/>
            <a:ext cx="5212064" cy="282154"/>
          </a:xfrm>
        </p:spPr>
        <p:txBody>
          <a:bodyPr/>
          <a:lstStyle/>
          <a:p>
            <a:pPr algn="ctr"/>
            <a:r>
              <a:rPr lang="fr-FR" sz="2400" dirty="0">
                <a:latin typeface="Lato Light" pitchFamily="34" charset="0"/>
              </a:rPr>
              <a:t>Sprint 2.2 : Gestion des </a:t>
            </a:r>
            <a:r>
              <a:rPr lang="fr-FR" sz="2400" dirty="0" smtClean="0">
                <a:latin typeface="Lato Light" pitchFamily="34" charset="0"/>
              </a:rPr>
              <a:t>interventions</a:t>
            </a:r>
            <a:endParaRPr lang="en-US" sz="2400" dirty="0">
              <a:latin typeface="Lato Light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A811AA14-3EEB-40F9-9551-BE44ED0A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666750"/>
            <a:ext cx="1447349" cy="282154"/>
          </a:xfrm>
        </p:spPr>
        <p:txBody>
          <a:bodyPr/>
          <a:lstStyle/>
          <a:p>
            <a:pPr algn="ctr"/>
            <a:r>
              <a:rPr lang="fr-FR" sz="1400" dirty="0">
                <a:latin typeface="Lato Light" pitchFamily="34" charset="0"/>
              </a:rPr>
              <a:t>Réalisation </a:t>
            </a:r>
            <a:r>
              <a:rPr lang="fr-FR" sz="1400" dirty="0" smtClean="0">
                <a:latin typeface="Lato Light" pitchFamily="34" charset="0"/>
              </a:rPr>
              <a:t>(</a:t>
            </a:r>
            <a:r>
              <a:rPr lang="fr-FR" dirty="0" smtClean="0">
                <a:latin typeface="Lato Light" pitchFamily="34" charset="0"/>
              </a:rPr>
              <a:t>3</a:t>
            </a:r>
            <a:r>
              <a:rPr lang="fr-FR" sz="1400" dirty="0" smtClean="0">
                <a:latin typeface="Lato Light" pitchFamily="34" charset="0"/>
              </a:rPr>
              <a:t>/4)</a:t>
            </a:r>
            <a:endParaRPr lang="en-US" sz="1400" dirty="0">
              <a:latin typeface="Lato Light" pitchFamily="34" charset="0"/>
            </a:endParaRPr>
          </a:p>
        </p:txBody>
      </p:sp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41</a:t>
            </a:r>
            <a:endParaRPr lang="fr-FR" dirty="0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592093" y="1250217"/>
            <a:ext cx="6426605" cy="3985046"/>
            <a:chOff x="0" y="0"/>
            <a:chExt cx="3851441" cy="3048006"/>
          </a:xfrm>
        </p:grpSpPr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13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10325 w 5436000"/>
                    <a:gd name="T1" fmla="*/ 105407 h 3564000"/>
                    <a:gd name="T2" fmla="*/ 110325 w 5436000"/>
                    <a:gd name="T3" fmla="*/ 1344447 h 3564000"/>
                    <a:gd name="T4" fmla="*/ 2452619 w 5436000"/>
                    <a:gd name="T5" fmla="*/ 1344447 h 3564000"/>
                    <a:gd name="T6" fmla="*/ 2452619 w 5436000"/>
                    <a:gd name="T7" fmla="*/ 105407 h 3564000"/>
                    <a:gd name="T8" fmla="*/ 110325 w 5436000"/>
                    <a:gd name="T9" fmla="*/ 105407 h 3564000"/>
                    <a:gd name="T10" fmla="*/ 91444 w 5436000"/>
                    <a:gd name="T11" fmla="*/ 0 h 3564000"/>
                    <a:gd name="T12" fmla="*/ 2471501 w 5436000"/>
                    <a:gd name="T13" fmla="*/ 0 h 3564000"/>
                    <a:gd name="T14" fmla="*/ 2562945 w 5436000"/>
                    <a:gd name="T15" fmla="*/ 91444 h 3564000"/>
                    <a:gd name="T16" fmla="*/ 2562945 w 5436000"/>
                    <a:gd name="T17" fmla="*/ 1588898 h 3564000"/>
                    <a:gd name="T18" fmla="*/ 2471501 w 5436000"/>
                    <a:gd name="T19" fmla="*/ 1680342 h 3564000"/>
                    <a:gd name="T20" fmla="*/ 91444 w 5436000"/>
                    <a:gd name="T21" fmla="*/ 1680342 h 3564000"/>
                    <a:gd name="T22" fmla="*/ 0 w 5436000"/>
                    <a:gd name="T23" fmla="*/ 1588898 h 3564000"/>
                    <a:gd name="T24" fmla="*/ 0 w 5436000"/>
                    <a:gd name="T25" fmla="*/ 91444 h 3564000"/>
                    <a:gd name="T26" fmla="*/ 91444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110325 w 5436000"/>
                    <a:gd name="T1" fmla="*/ 105407 h 3075136"/>
                    <a:gd name="T2" fmla="*/ 110325 w 5436000"/>
                    <a:gd name="T3" fmla="*/ 1344446 h 3075136"/>
                    <a:gd name="T4" fmla="*/ 2452619 w 5436000"/>
                    <a:gd name="T5" fmla="*/ 1344446 h 3075136"/>
                    <a:gd name="T6" fmla="*/ 2452619 w 5436000"/>
                    <a:gd name="T7" fmla="*/ 105407 h 3075136"/>
                    <a:gd name="T8" fmla="*/ 110325 w 5436000"/>
                    <a:gd name="T9" fmla="*/ 105407 h 3075136"/>
                    <a:gd name="T10" fmla="*/ 91444 w 5436000"/>
                    <a:gd name="T11" fmla="*/ 0 h 3075136"/>
                    <a:gd name="T12" fmla="*/ 2471501 w 5436000"/>
                    <a:gd name="T13" fmla="*/ 0 h 3075136"/>
                    <a:gd name="T14" fmla="*/ 2562945 w 5436000"/>
                    <a:gd name="T15" fmla="*/ 91444 h 3075136"/>
                    <a:gd name="T16" fmla="*/ 2562945 w 5436000"/>
                    <a:gd name="T17" fmla="*/ 1449853 h 3075136"/>
                    <a:gd name="T18" fmla="*/ 0 w 5436000"/>
                    <a:gd name="T19" fmla="*/ 1449853 h 3075136"/>
                    <a:gd name="T20" fmla="*/ 0 w 5436000"/>
                    <a:gd name="T21" fmla="*/ 91444 h 3075136"/>
                    <a:gd name="T22" fmla="*/ 91444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8487 w 4968000"/>
                    <a:gd name="T1" fmla="*/ 8487 h 2628000"/>
                    <a:gd name="T2" fmla="*/ 8487 w 4968000"/>
                    <a:gd name="T3" fmla="*/ 1230552 h 2628000"/>
                    <a:gd name="T4" fmla="*/ 2333807 w 4968000"/>
                    <a:gd name="T5" fmla="*/ 1230552 h 2628000"/>
                    <a:gd name="T6" fmla="*/ 2333807 w 4968000"/>
                    <a:gd name="T7" fmla="*/ 8487 h 2628000"/>
                    <a:gd name="T8" fmla="*/ 8487 w 4968000"/>
                    <a:gd name="T9" fmla="*/ 8487 h 2628000"/>
                    <a:gd name="T10" fmla="*/ 0 w 4968000"/>
                    <a:gd name="T11" fmla="*/ 0 h 2628000"/>
                    <a:gd name="T12" fmla="*/ 2342294 w 4968000"/>
                    <a:gd name="T13" fmla="*/ 0 h 2628000"/>
                    <a:gd name="T14" fmla="*/ 2342294 w 4968000"/>
                    <a:gd name="T15" fmla="*/ 1239039 h 2628000"/>
                    <a:gd name="T16" fmla="*/ 0 w 4968000"/>
                    <a:gd name="T17" fmla="*/ 1239039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7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8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19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pitchFamily="34" charset="0"/>
                    <a:buNone/>
                  </a:pPr>
                  <a:endParaRPr lang="zh-CN" altLang="zh-CN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endParaRPr>
                </a:p>
              </p:txBody>
            </p:sp>
            <p:sp>
              <p:nvSpPr>
                <p:cNvPr id="20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068995 w 2461290"/>
                    <a:gd name="T3" fmla="*/ 0 h 3564000"/>
                    <a:gd name="T4" fmla="*/ 1160439 w 2461290"/>
                    <a:gd name="T5" fmla="*/ 91444 h 3564000"/>
                    <a:gd name="T6" fmla="*/ 1160439 w 2461290"/>
                    <a:gd name="T7" fmla="*/ 1588898 h 3564000"/>
                    <a:gd name="T8" fmla="*/ 1068995 w 2461290"/>
                    <a:gd name="T9" fmla="*/ 1680342 h 3564000"/>
                    <a:gd name="T10" fmla="*/ 782140 w 2461290"/>
                    <a:gd name="T11" fmla="*/ 1680342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2" name="图片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9" name="Image 8" descr="dett.PNG est maintenant affiché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27" y="1441693"/>
            <a:ext cx="5889534" cy="242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2899433" y="797588"/>
            <a:ext cx="295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Détail de la commande 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9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5212064" cy="369332"/>
          </a:xfrm>
        </p:spPr>
        <p:txBody>
          <a:bodyPr/>
          <a:lstStyle/>
          <a:p>
            <a:pPr algn="ctr"/>
            <a:r>
              <a:rPr lang="fr-FR" dirty="0"/>
              <a:t>Sprint 2.2 : Gestion des interventions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>
                <a:latin typeface="Lato Light" pitchFamily="34" charset="0"/>
              </a:rPr>
              <a:t>Réalisation </a:t>
            </a:r>
            <a:r>
              <a:rPr lang="fr-FR" dirty="0" smtClean="0">
                <a:latin typeface="Lato Light" pitchFamily="34" charset="0"/>
              </a:rPr>
              <a:t>(4/4)</a:t>
            </a:r>
            <a:endParaRPr lang="en-US" dirty="0">
              <a:latin typeface="Lato Light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1200150"/>
            <a:ext cx="6200775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rrrerzrzrzrz.PNG est maintenant affiché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00350"/>
            <a:ext cx="70104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courbée vers la gauche 5"/>
          <p:cNvSpPr/>
          <p:nvPr/>
        </p:nvSpPr>
        <p:spPr>
          <a:xfrm rot="20593779">
            <a:off x="7127754" y="1811852"/>
            <a:ext cx="685800" cy="119434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rganigramme : Connecteur 6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791777" y="7916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Achèvement de l’intervention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16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BD7DA6BC-38E0-46D8-8C08-8286E8177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7360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3.1 : </a:t>
            </a:r>
            <a:r>
              <a:rPr lang="fr-FR" dirty="0" smtClean="0"/>
              <a:t>Déploiement et test de l’application 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352550"/>
            <a:ext cx="7427506" cy="3790950"/>
          </a:xfrm>
          <a:prstGeom prst="rect">
            <a:avLst/>
          </a:prstGeom>
        </p:spPr>
      </p:pic>
      <p:sp>
        <p:nvSpPr>
          <p:cNvPr id="5" name="Organigramme : Connecteur 4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43</a:t>
            </a:r>
            <a:endParaRPr lang="fr-FR" dirty="0"/>
          </a:p>
        </p:txBody>
      </p:sp>
      <p:pic>
        <p:nvPicPr>
          <p:cNvPr id="7" name="Image 6" descr="Novedades Mayo 2016 en Lifecycle Services (LCS) — j.a.esteva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06" y="1508960"/>
            <a:ext cx="1590675" cy="104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2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BD7DA6BC-38E0-46D8-8C08-8286E8177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6736064" cy="369332"/>
          </a:xfrm>
        </p:spPr>
        <p:txBody>
          <a:bodyPr/>
          <a:lstStyle/>
          <a:p>
            <a:r>
              <a:rPr lang="fr-FR" sz="2400" dirty="0">
                <a:latin typeface="Lato Light" pitchFamily="34" charset="0"/>
              </a:rPr>
              <a:t>Sprint 3.1 : </a:t>
            </a:r>
            <a:r>
              <a:rPr lang="fr-FR" dirty="0"/>
              <a:t>Déploiement et test de l’application </a:t>
            </a:r>
            <a:endParaRPr lang="en-US" sz="2400" dirty="0">
              <a:latin typeface="Lato Light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-21771" y="1772104"/>
            <a:ext cx="3688064" cy="3381375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755848" y="1101393"/>
            <a:ext cx="6096000" cy="2800350"/>
          </a:xfrm>
          <a:prstGeom prst="rect">
            <a:avLst/>
          </a:prstGeom>
        </p:spPr>
      </p:pic>
      <p:sp>
        <p:nvSpPr>
          <p:cNvPr id="5" name="Organigramme : Connecteur 4"/>
          <p:cNvSpPr/>
          <p:nvPr/>
        </p:nvSpPr>
        <p:spPr>
          <a:xfrm>
            <a:off x="8533759" y="4733021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44</a:t>
            </a:r>
            <a:endParaRPr lang="fr-FR" dirty="0"/>
          </a:p>
        </p:txBody>
      </p:sp>
      <p:sp>
        <p:nvSpPr>
          <p:cNvPr id="12" name="Flèche courbée vers le haut 11"/>
          <p:cNvSpPr/>
          <p:nvPr/>
        </p:nvSpPr>
        <p:spPr>
          <a:xfrm rot="20356335">
            <a:off x="2825707" y="4023861"/>
            <a:ext cx="1435151" cy="657225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F885B98E-4E83-49FA-9C18-05F980F2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1809750"/>
            <a:ext cx="5592907" cy="1090508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Conclusion </a:t>
            </a:r>
            <a:r>
              <a:rPr lang="fr-FR" dirty="0" smtClean="0">
                <a:solidFill>
                  <a:schemeClr val="bg1"/>
                </a:solidFill>
              </a:rPr>
              <a:t>&amp;Perspectives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831C56A-7925-4728-B30C-BE26CD5D3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Organigramme : Connecteur 5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3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5939C640-E376-4324-A2A9-A6C700C54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069064" cy="369332"/>
          </a:xfrm>
        </p:spPr>
        <p:txBody>
          <a:bodyPr/>
          <a:lstStyle/>
          <a:p>
            <a:r>
              <a:rPr lang="fr-FR" dirty="0"/>
              <a:t>Conclusion &amp; perspectives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3DCE1C42-8094-4E8C-8DF7-5730310AB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Conclusion (</a:t>
            </a:r>
            <a:r>
              <a:rPr lang="fr-FR" dirty="0" smtClean="0"/>
              <a:t>1/1)</a:t>
            </a:r>
            <a:endParaRPr lang="fr-FR" dirty="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xmlns="" id="{0CC84AE0-94DC-4FC0-918B-92A0A58CCB17}"/>
              </a:ext>
            </a:extLst>
          </p:cNvPr>
          <p:cNvSpPr>
            <a:spLocks noEditPoints="1"/>
          </p:cNvSpPr>
          <p:nvPr/>
        </p:nvSpPr>
        <p:spPr bwMode="auto">
          <a:xfrm>
            <a:off x="2078283" y="2315043"/>
            <a:ext cx="282909" cy="284289"/>
          </a:xfrm>
          <a:custGeom>
            <a:avLst/>
            <a:gdLst>
              <a:gd name="T0" fmla="*/ 325 w 400"/>
              <a:gd name="T1" fmla="*/ 347 h 400"/>
              <a:gd name="T2" fmla="*/ 347 w 400"/>
              <a:gd name="T3" fmla="*/ 325 h 400"/>
              <a:gd name="T4" fmla="*/ 308 w 400"/>
              <a:gd name="T5" fmla="*/ 308 h 400"/>
              <a:gd name="T6" fmla="*/ 75 w 400"/>
              <a:gd name="T7" fmla="*/ 53 h 400"/>
              <a:gd name="T8" fmla="*/ 53 w 400"/>
              <a:gd name="T9" fmla="*/ 75 h 400"/>
              <a:gd name="T10" fmla="*/ 92 w 400"/>
              <a:gd name="T11" fmla="*/ 92 h 400"/>
              <a:gd name="T12" fmla="*/ 75 w 400"/>
              <a:gd name="T13" fmla="*/ 53 h 400"/>
              <a:gd name="T14" fmla="*/ 53 w 400"/>
              <a:gd name="T15" fmla="*/ 325 h 400"/>
              <a:gd name="T16" fmla="*/ 75 w 400"/>
              <a:gd name="T17" fmla="*/ 347 h 400"/>
              <a:gd name="T18" fmla="*/ 92 w 400"/>
              <a:gd name="T19" fmla="*/ 308 h 400"/>
              <a:gd name="T20" fmla="*/ 347 w 400"/>
              <a:gd name="T21" fmla="*/ 75 h 400"/>
              <a:gd name="T22" fmla="*/ 325 w 400"/>
              <a:gd name="T23" fmla="*/ 53 h 400"/>
              <a:gd name="T24" fmla="*/ 308 w 400"/>
              <a:gd name="T25" fmla="*/ 92 h 400"/>
              <a:gd name="T26" fmla="*/ 347 w 400"/>
              <a:gd name="T27" fmla="*/ 75 h 400"/>
              <a:gd name="T28" fmla="*/ 184 w 400"/>
              <a:gd name="T29" fmla="*/ 360 h 400"/>
              <a:gd name="T30" fmla="*/ 200 w 400"/>
              <a:gd name="T31" fmla="*/ 400 h 400"/>
              <a:gd name="T32" fmla="*/ 216 w 400"/>
              <a:gd name="T33" fmla="*/ 360 h 400"/>
              <a:gd name="T34" fmla="*/ 200 w 400"/>
              <a:gd name="T35" fmla="*/ 60 h 400"/>
              <a:gd name="T36" fmla="*/ 216 w 400"/>
              <a:gd name="T37" fmla="*/ 20 h 400"/>
              <a:gd name="T38" fmla="*/ 184 w 400"/>
              <a:gd name="T39" fmla="*/ 20 h 400"/>
              <a:gd name="T40" fmla="*/ 200 w 400"/>
              <a:gd name="T41" fmla="*/ 60 h 400"/>
              <a:gd name="T42" fmla="*/ 40 w 400"/>
              <a:gd name="T43" fmla="*/ 184 h 400"/>
              <a:gd name="T44" fmla="*/ 0 w 400"/>
              <a:gd name="T45" fmla="*/ 200 h 400"/>
              <a:gd name="T46" fmla="*/ 40 w 400"/>
              <a:gd name="T47" fmla="*/ 216 h 400"/>
              <a:gd name="T48" fmla="*/ 202 w 400"/>
              <a:gd name="T49" fmla="*/ 280 h 400"/>
              <a:gd name="T50" fmla="*/ 202 w 400"/>
              <a:gd name="T51" fmla="*/ 120 h 400"/>
              <a:gd name="T52" fmla="*/ 200 w 400"/>
              <a:gd name="T53" fmla="*/ 90 h 400"/>
              <a:gd name="T54" fmla="*/ 200 w 400"/>
              <a:gd name="T55" fmla="*/ 310 h 400"/>
              <a:gd name="T56" fmla="*/ 200 w 400"/>
              <a:gd name="T57" fmla="*/ 90 h 400"/>
              <a:gd name="T58" fmla="*/ 360 w 400"/>
              <a:gd name="T59" fmla="*/ 184 h 400"/>
              <a:gd name="T60" fmla="*/ 360 w 400"/>
              <a:gd name="T61" fmla="*/ 216 h 400"/>
              <a:gd name="T62" fmla="*/ 400 w 400"/>
              <a:gd name="T63" fmla="*/ 2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11" y="333"/>
                </a:moveTo>
                <a:cubicBezTo>
                  <a:pt x="313" y="335"/>
                  <a:pt x="323" y="345"/>
                  <a:pt x="325" y="347"/>
                </a:cubicBezTo>
                <a:cubicBezTo>
                  <a:pt x="333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6" y="303"/>
                  <a:pt x="314" y="301"/>
                  <a:pt x="308" y="308"/>
                </a:cubicBezTo>
                <a:cubicBezTo>
                  <a:pt x="302" y="314"/>
                  <a:pt x="303" y="325"/>
                  <a:pt x="311" y="333"/>
                </a:cubicBezTo>
                <a:close/>
                <a:moveTo>
                  <a:pt x="75" y="53"/>
                </a:moveTo>
                <a:cubicBezTo>
                  <a:pt x="68" y="45"/>
                  <a:pt x="56" y="43"/>
                  <a:pt x="50" y="50"/>
                </a:cubicBezTo>
                <a:cubicBezTo>
                  <a:pt x="44" y="56"/>
                  <a:pt x="45" y="67"/>
                  <a:pt x="53" y="75"/>
                </a:cubicBezTo>
                <a:cubicBezTo>
                  <a:pt x="55" y="77"/>
                  <a:pt x="65" y="87"/>
                  <a:pt x="67" y="89"/>
                </a:cubicBezTo>
                <a:cubicBezTo>
                  <a:pt x="75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67" y="311"/>
                </a:moveTo>
                <a:cubicBezTo>
                  <a:pt x="65" y="313"/>
                  <a:pt x="55" y="322"/>
                  <a:pt x="53" y="325"/>
                </a:cubicBezTo>
                <a:cubicBezTo>
                  <a:pt x="45" y="332"/>
                  <a:pt x="44" y="344"/>
                  <a:pt x="50" y="350"/>
                </a:cubicBezTo>
                <a:cubicBezTo>
                  <a:pt x="56" y="356"/>
                  <a:pt x="68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1"/>
                  <a:pt x="74" y="303"/>
                  <a:pt x="67" y="311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3"/>
                  <a:pt x="332" y="45"/>
                  <a:pt x="325" y="53"/>
                </a:cubicBezTo>
                <a:cubicBezTo>
                  <a:pt x="323" y="55"/>
                  <a:pt x="313" y="64"/>
                  <a:pt x="311" y="67"/>
                </a:cubicBezTo>
                <a:cubicBezTo>
                  <a:pt x="303" y="74"/>
                  <a:pt x="302" y="86"/>
                  <a:pt x="308" y="92"/>
                </a:cubicBezTo>
                <a:cubicBezTo>
                  <a:pt x="314" y="98"/>
                  <a:pt x="326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3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3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3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3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60" y="200"/>
                </a:moveTo>
                <a:cubicBezTo>
                  <a:pt x="60" y="191"/>
                  <a:pt x="51" y="184"/>
                  <a:pt x="40" y="184"/>
                </a:cubicBezTo>
                <a:cubicBezTo>
                  <a:pt x="36" y="184"/>
                  <a:pt x="24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4" y="216"/>
                  <a:pt x="36" y="216"/>
                  <a:pt x="40" y="216"/>
                </a:cubicBezTo>
                <a:cubicBezTo>
                  <a:pt x="51" y="216"/>
                  <a:pt x="60" y="209"/>
                  <a:pt x="60" y="200"/>
                </a:cubicBezTo>
                <a:close/>
                <a:moveTo>
                  <a:pt x="202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2" y="120"/>
                </a:cubicBezTo>
                <a:cubicBezTo>
                  <a:pt x="202" y="280"/>
                  <a:pt x="202" y="280"/>
                  <a:pt x="202" y="280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xmlns="" id="{70DF969D-3A64-4E6A-BA41-93E61178A5C0}"/>
              </a:ext>
            </a:extLst>
          </p:cNvPr>
          <p:cNvSpPr>
            <a:spLocks noEditPoints="1"/>
          </p:cNvSpPr>
          <p:nvPr/>
        </p:nvSpPr>
        <p:spPr bwMode="auto">
          <a:xfrm>
            <a:off x="2338123" y="1429353"/>
            <a:ext cx="285669" cy="285669"/>
          </a:xfrm>
          <a:custGeom>
            <a:avLst/>
            <a:gdLst>
              <a:gd name="T0" fmla="*/ 315 w 403"/>
              <a:gd name="T1" fmla="*/ 371 h 403"/>
              <a:gd name="T2" fmla="*/ 179 w 403"/>
              <a:gd name="T3" fmla="*/ 334 h 403"/>
              <a:gd name="T4" fmla="*/ 189 w 403"/>
              <a:gd name="T5" fmla="*/ 294 h 403"/>
              <a:gd name="T6" fmla="*/ 267 w 403"/>
              <a:gd name="T7" fmla="*/ 273 h 403"/>
              <a:gd name="T8" fmla="*/ 279 w 403"/>
              <a:gd name="T9" fmla="*/ 254 h 403"/>
              <a:gd name="T10" fmla="*/ 249 w 403"/>
              <a:gd name="T11" fmla="*/ 141 h 403"/>
              <a:gd name="T12" fmla="*/ 368 w 403"/>
              <a:gd name="T13" fmla="*/ 174 h 403"/>
              <a:gd name="T14" fmla="*/ 315 w 403"/>
              <a:gd name="T15" fmla="*/ 371 h 403"/>
              <a:gd name="T16" fmla="*/ 34 w 403"/>
              <a:gd name="T17" fmla="*/ 74 h 403"/>
              <a:gd name="T18" fmla="*/ 191 w 403"/>
              <a:gd name="T19" fmla="*/ 32 h 403"/>
              <a:gd name="T20" fmla="*/ 249 w 403"/>
              <a:gd name="T21" fmla="*/ 249 h 403"/>
              <a:gd name="T22" fmla="*/ 92 w 403"/>
              <a:gd name="T23" fmla="*/ 291 h 403"/>
              <a:gd name="T24" fmla="*/ 34 w 403"/>
              <a:gd name="T25" fmla="*/ 74 h 403"/>
              <a:gd name="T26" fmla="*/ 389 w 403"/>
              <a:gd name="T27" fmla="*/ 150 h 403"/>
              <a:gd name="T28" fmla="*/ 240 w 403"/>
              <a:gd name="T29" fmla="*/ 110 h 403"/>
              <a:gd name="T30" fmla="*/ 214 w 403"/>
              <a:gd name="T31" fmla="*/ 13 h 403"/>
              <a:gd name="T32" fmla="*/ 195 w 403"/>
              <a:gd name="T33" fmla="*/ 2 h 403"/>
              <a:gd name="T34" fmla="*/ 13 w 403"/>
              <a:gd name="T35" fmla="*/ 51 h 403"/>
              <a:gd name="T36" fmla="*/ 2 w 403"/>
              <a:gd name="T37" fmla="*/ 70 h 403"/>
              <a:gd name="T38" fmla="*/ 66 w 403"/>
              <a:gd name="T39" fmla="*/ 311 h 403"/>
              <a:gd name="T40" fmla="*/ 86 w 403"/>
              <a:gd name="T41" fmla="*/ 321 h 403"/>
              <a:gd name="T42" fmla="*/ 158 w 403"/>
              <a:gd name="T43" fmla="*/ 302 h 403"/>
              <a:gd name="T44" fmla="*/ 148 w 403"/>
              <a:gd name="T45" fmla="*/ 339 h 403"/>
              <a:gd name="T46" fmla="*/ 160 w 403"/>
              <a:gd name="T47" fmla="*/ 358 h 403"/>
              <a:gd name="T48" fmla="*/ 322 w 403"/>
              <a:gd name="T49" fmla="*/ 401 h 403"/>
              <a:gd name="T50" fmla="*/ 342 w 403"/>
              <a:gd name="T51" fmla="*/ 391 h 403"/>
              <a:gd name="T52" fmla="*/ 401 w 403"/>
              <a:gd name="T53" fmla="*/ 169 h 403"/>
              <a:gd name="T54" fmla="*/ 389 w 403"/>
              <a:gd name="T55" fmla="*/ 150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3"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89" y="294"/>
                  <a:pt x="189" y="294"/>
                  <a:pt x="189" y="294"/>
                </a:cubicBezTo>
                <a:cubicBezTo>
                  <a:pt x="267" y="273"/>
                  <a:pt x="267" y="273"/>
                  <a:pt x="267" y="273"/>
                </a:cubicBezTo>
                <a:cubicBezTo>
                  <a:pt x="276" y="270"/>
                  <a:pt x="281" y="262"/>
                  <a:pt x="279" y="254"/>
                </a:cubicBezTo>
                <a:cubicBezTo>
                  <a:pt x="249" y="141"/>
                  <a:pt x="249" y="141"/>
                  <a:pt x="249" y="141"/>
                </a:cubicBezTo>
                <a:cubicBezTo>
                  <a:pt x="368" y="174"/>
                  <a:pt x="368" y="174"/>
                  <a:pt x="368" y="174"/>
                </a:cubicBezTo>
                <a:cubicBezTo>
                  <a:pt x="315" y="371"/>
                  <a:pt x="315" y="371"/>
                  <a:pt x="315" y="371"/>
                </a:cubicBezTo>
                <a:close/>
                <a:moveTo>
                  <a:pt x="34" y="74"/>
                </a:moveTo>
                <a:cubicBezTo>
                  <a:pt x="191" y="32"/>
                  <a:pt x="191" y="32"/>
                  <a:pt x="191" y="32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cubicBezTo>
                  <a:pt x="34" y="74"/>
                  <a:pt x="34" y="74"/>
                  <a:pt x="34" y="74"/>
                </a:cubicBezTo>
                <a:close/>
                <a:moveTo>
                  <a:pt x="389" y="150"/>
                </a:moveTo>
                <a:cubicBezTo>
                  <a:pt x="240" y="110"/>
                  <a:pt x="240" y="110"/>
                  <a:pt x="240" y="110"/>
                </a:cubicBezTo>
                <a:cubicBezTo>
                  <a:pt x="214" y="13"/>
                  <a:pt x="214" y="13"/>
                  <a:pt x="214" y="13"/>
                </a:cubicBezTo>
                <a:cubicBezTo>
                  <a:pt x="212" y="5"/>
                  <a:pt x="204" y="0"/>
                  <a:pt x="195" y="2"/>
                </a:cubicBezTo>
                <a:cubicBezTo>
                  <a:pt x="13" y="51"/>
                  <a:pt x="13" y="51"/>
                  <a:pt x="13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6" y="311"/>
                  <a:pt x="66" y="311"/>
                  <a:pt x="66" y="311"/>
                </a:cubicBezTo>
                <a:cubicBezTo>
                  <a:pt x="69" y="319"/>
                  <a:pt x="77" y="324"/>
                  <a:pt x="86" y="321"/>
                </a:cubicBezTo>
                <a:cubicBezTo>
                  <a:pt x="158" y="302"/>
                  <a:pt x="158" y="302"/>
                  <a:pt x="158" y="302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46" y="347"/>
                  <a:pt x="151" y="355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3"/>
                  <a:pt x="339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89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rganigramme : Connecteur 13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46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62000" y="1429353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ebdings" panose="05030102010509060703" pitchFamily="18" charset="2"/>
              <a:buChar char=""/>
            </a:pPr>
            <a:r>
              <a:rPr lang="fr-FR" dirty="0" smtClean="0"/>
              <a:t>Conception et développement  </a:t>
            </a:r>
            <a:r>
              <a:rPr lang="fr-FR" dirty="0"/>
              <a:t>du </a:t>
            </a:r>
            <a:r>
              <a:rPr lang="fr-FR" dirty="0" smtClean="0"/>
              <a:t>module de gestion de maintenance assistée par ordinateur (GMAO).</a:t>
            </a:r>
          </a:p>
          <a:p>
            <a:pPr marL="285750" indent="-285750" algn="just">
              <a:buFont typeface="Webdings" panose="05030102010509060703" pitchFamily="18" charset="2"/>
              <a:buChar char=""/>
            </a:pPr>
            <a:endParaRPr lang="fr-FR" dirty="0" smtClean="0"/>
          </a:p>
          <a:p>
            <a:pPr marL="285750" indent="-285750" algn="just">
              <a:buFont typeface="Webdings" panose="05030102010509060703" pitchFamily="18" charset="2"/>
              <a:buChar char=""/>
            </a:pPr>
            <a:r>
              <a:rPr lang="fr-FR" dirty="0" smtClean="0"/>
              <a:t>Intégration d’un module GMAO sous l’ERP Microsoft Dynamics 365 For Finance And </a:t>
            </a:r>
            <a:r>
              <a:rPr lang="fr-FR" dirty="0" err="1" smtClean="0"/>
              <a:t>Opertaions</a:t>
            </a:r>
            <a:r>
              <a:rPr lang="fr-FR" dirty="0" smtClean="0"/>
              <a:t>.</a:t>
            </a:r>
          </a:p>
          <a:p>
            <a:pPr algn="just"/>
            <a:endParaRPr lang="fr-FR" dirty="0"/>
          </a:p>
          <a:p>
            <a:pPr marL="285750" indent="-285750" algn="just">
              <a:buFont typeface="Webdings" panose="05030102010509060703" pitchFamily="18" charset="2"/>
              <a:buChar char=""/>
            </a:pPr>
            <a:r>
              <a:rPr lang="fr-FR" dirty="0" smtClean="0"/>
              <a:t>Déploiement et test de l’application.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141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60FE1744-DC23-4352-8826-F7555205F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373864" cy="369332"/>
          </a:xfrm>
        </p:spPr>
        <p:txBody>
          <a:bodyPr/>
          <a:lstStyle/>
          <a:p>
            <a:r>
              <a:rPr lang="fr-FR" dirty="0"/>
              <a:t>Conclusion &amp; Perspectives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AFAFD7D-5238-46A2-B5F9-09820A2DC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xmlns="" id="{F5853360-FBA6-4E01-8F41-F796F56860FC}"/>
              </a:ext>
            </a:extLst>
          </p:cNvPr>
          <p:cNvSpPr txBox="1"/>
          <p:nvPr/>
        </p:nvSpPr>
        <p:spPr>
          <a:xfrm>
            <a:off x="5579431" y="3672489"/>
            <a:ext cx="2575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 mobile de la gestion de maintenance assistée par ordinateur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0">
            <a:extLst>
              <a:ext uri="{FF2B5EF4-FFF2-40B4-BE49-F238E27FC236}">
                <a16:creationId xmlns:a16="http://schemas.microsoft.com/office/drawing/2014/main" xmlns="" id="{80A59706-52E8-4F97-959E-6E4613E1B9D4}"/>
              </a:ext>
            </a:extLst>
          </p:cNvPr>
          <p:cNvSpPr txBox="1"/>
          <p:nvPr/>
        </p:nvSpPr>
        <p:spPr>
          <a:xfrm>
            <a:off x="1956921" y="3728891"/>
            <a:ext cx="201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Gestion des devis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16E47818-8E76-49AD-BD8A-B13B9235BE90}"/>
              </a:ext>
            </a:extLst>
          </p:cNvPr>
          <p:cNvSpPr txBox="1"/>
          <p:nvPr/>
        </p:nvSpPr>
        <p:spPr>
          <a:xfrm>
            <a:off x="3637011" y="3719741"/>
            <a:ext cx="186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coûts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67">
            <a:extLst>
              <a:ext uri="{FF2B5EF4-FFF2-40B4-BE49-F238E27FC236}">
                <a16:creationId xmlns:a16="http://schemas.microsoft.com/office/drawing/2014/main" xmlns="" id="{FCB26209-B388-476F-A23D-D872C3DA40BC}"/>
              </a:ext>
            </a:extLst>
          </p:cNvPr>
          <p:cNvSpPr txBox="1"/>
          <p:nvPr/>
        </p:nvSpPr>
        <p:spPr>
          <a:xfrm>
            <a:off x="16503" y="3670080"/>
            <a:ext cx="171330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Préparation de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statistiques des interventions  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xmlns="" id="{C3278FA7-6411-4C98-83A9-14BD7A9C4F23}"/>
              </a:ext>
            </a:extLst>
          </p:cNvPr>
          <p:cNvGrpSpPr/>
          <p:nvPr/>
        </p:nvGrpSpPr>
        <p:grpSpPr>
          <a:xfrm>
            <a:off x="5879702" y="3074127"/>
            <a:ext cx="699340" cy="572385"/>
            <a:chOff x="3227560" y="3229159"/>
            <a:chExt cx="699340" cy="572385"/>
          </a:xfrm>
        </p:grpSpPr>
        <p:pic>
          <p:nvPicPr>
            <p:cNvPr id="15" name="Picture 52">
              <a:extLst>
                <a:ext uri="{FF2B5EF4-FFF2-40B4-BE49-F238E27FC236}">
                  <a16:creationId xmlns:a16="http://schemas.microsoft.com/office/drawing/2014/main" xmlns="" id="{2147F780-2202-4FF8-BABA-2D9070A4A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560" y="3655853"/>
              <a:ext cx="699340" cy="145691"/>
            </a:xfrm>
            <a:prstGeom prst="rect">
              <a:avLst/>
            </a:prstGeom>
          </p:spPr>
        </p:pic>
        <p:sp>
          <p:nvSpPr>
            <p:cNvPr id="16" name="Oval 61">
              <a:extLst>
                <a:ext uri="{FF2B5EF4-FFF2-40B4-BE49-F238E27FC236}">
                  <a16:creationId xmlns:a16="http://schemas.microsoft.com/office/drawing/2014/main" xmlns="" id="{7B9F4979-98AF-4810-B573-6FB27191DC4C}"/>
                </a:ext>
              </a:extLst>
            </p:cNvPr>
            <p:cNvSpPr/>
            <p:nvPr/>
          </p:nvSpPr>
          <p:spPr>
            <a:xfrm>
              <a:off x="3326174" y="3229159"/>
              <a:ext cx="492126" cy="492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xmlns="" id="{E0C0AE73-6BCE-4B71-BA96-9258DE093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6335" y="3336337"/>
              <a:ext cx="271803" cy="271803"/>
            </a:xfrm>
            <a:custGeom>
              <a:avLst/>
              <a:gdLst>
                <a:gd name="T0" fmla="*/ 231 w 281"/>
                <a:gd name="T1" fmla="*/ 127 h 281"/>
                <a:gd name="T2" fmla="*/ 77 w 281"/>
                <a:gd name="T3" fmla="*/ 281 h 281"/>
                <a:gd name="T4" fmla="*/ 0 w 281"/>
                <a:gd name="T5" fmla="*/ 281 h 281"/>
                <a:gd name="T6" fmla="*/ 0 w 281"/>
                <a:gd name="T7" fmla="*/ 204 h 281"/>
                <a:gd name="T8" fmla="*/ 154 w 281"/>
                <a:gd name="T9" fmla="*/ 50 h 281"/>
                <a:gd name="T10" fmla="*/ 231 w 281"/>
                <a:gd name="T11" fmla="*/ 127 h 281"/>
                <a:gd name="T12" fmla="*/ 84 w 281"/>
                <a:gd name="T13" fmla="*/ 241 h 281"/>
                <a:gd name="T14" fmla="*/ 40 w 281"/>
                <a:gd name="T15" fmla="*/ 197 h 281"/>
                <a:gd name="T16" fmla="*/ 23 w 281"/>
                <a:gd name="T17" fmla="*/ 214 h 281"/>
                <a:gd name="T18" fmla="*/ 23 w 281"/>
                <a:gd name="T19" fmla="*/ 234 h 281"/>
                <a:gd name="T20" fmla="*/ 47 w 281"/>
                <a:gd name="T21" fmla="*/ 234 h 281"/>
                <a:gd name="T22" fmla="*/ 47 w 281"/>
                <a:gd name="T23" fmla="*/ 258 h 281"/>
                <a:gd name="T24" fmla="*/ 67 w 281"/>
                <a:gd name="T25" fmla="*/ 258 h 281"/>
                <a:gd name="T26" fmla="*/ 84 w 281"/>
                <a:gd name="T27" fmla="*/ 241 h 281"/>
                <a:gd name="T28" fmla="*/ 160 w 281"/>
                <a:gd name="T29" fmla="*/ 81 h 281"/>
                <a:gd name="T30" fmla="*/ 157 w 281"/>
                <a:gd name="T31" fmla="*/ 83 h 281"/>
                <a:gd name="T32" fmla="*/ 56 w 281"/>
                <a:gd name="T33" fmla="*/ 183 h 281"/>
                <a:gd name="T34" fmla="*/ 55 w 281"/>
                <a:gd name="T35" fmla="*/ 186 h 281"/>
                <a:gd name="T36" fmla="*/ 59 w 281"/>
                <a:gd name="T37" fmla="*/ 190 h 281"/>
                <a:gd name="T38" fmla="*/ 62 w 281"/>
                <a:gd name="T39" fmla="*/ 189 h 281"/>
                <a:gd name="T40" fmla="*/ 163 w 281"/>
                <a:gd name="T41" fmla="*/ 89 h 281"/>
                <a:gd name="T42" fmla="*/ 164 w 281"/>
                <a:gd name="T43" fmla="*/ 85 h 281"/>
                <a:gd name="T44" fmla="*/ 160 w 281"/>
                <a:gd name="T45" fmla="*/ 81 h 281"/>
                <a:gd name="T46" fmla="*/ 274 w 281"/>
                <a:gd name="T47" fmla="*/ 84 h 281"/>
                <a:gd name="T48" fmla="*/ 243 w 281"/>
                <a:gd name="T49" fmla="*/ 115 h 281"/>
                <a:gd name="T50" fmla="*/ 166 w 281"/>
                <a:gd name="T51" fmla="*/ 38 h 281"/>
                <a:gd name="T52" fmla="*/ 197 w 281"/>
                <a:gd name="T53" fmla="*/ 7 h 281"/>
                <a:gd name="T54" fmla="*/ 213 w 281"/>
                <a:gd name="T55" fmla="*/ 0 h 281"/>
                <a:gd name="T56" fmla="*/ 230 w 281"/>
                <a:gd name="T57" fmla="*/ 7 h 281"/>
                <a:gd name="T58" fmla="*/ 274 w 281"/>
                <a:gd name="T59" fmla="*/ 51 h 281"/>
                <a:gd name="T60" fmla="*/ 281 w 281"/>
                <a:gd name="T61" fmla="*/ 68 h 281"/>
                <a:gd name="T62" fmla="*/ 274 w 281"/>
                <a:gd name="T63" fmla="*/ 8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281">
                  <a:moveTo>
                    <a:pt x="231" y="127"/>
                  </a:moveTo>
                  <a:cubicBezTo>
                    <a:pt x="77" y="281"/>
                    <a:pt x="77" y="281"/>
                    <a:pt x="77" y="281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54" y="50"/>
                    <a:pt x="154" y="50"/>
                    <a:pt x="154" y="50"/>
                  </a:cubicBezTo>
                  <a:lnTo>
                    <a:pt x="231" y="127"/>
                  </a:lnTo>
                  <a:close/>
                  <a:moveTo>
                    <a:pt x="84" y="241"/>
                  </a:moveTo>
                  <a:cubicBezTo>
                    <a:pt x="40" y="197"/>
                    <a:pt x="40" y="197"/>
                    <a:pt x="40" y="197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34"/>
                    <a:pt x="23" y="234"/>
                    <a:pt x="23" y="234"/>
                  </a:cubicBezTo>
                  <a:cubicBezTo>
                    <a:pt x="47" y="234"/>
                    <a:pt x="47" y="234"/>
                    <a:pt x="47" y="234"/>
                  </a:cubicBezTo>
                  <a:cubicBezTo>
                    <a:pt x="47" y="258"/>
                    <a:pt x="47" y="258"/>
                    <a:pt x="47" y="258"/>
                  </a:cubicBezTo>
                  <a:cubicBezTo>
                    <a:pt x="67" y="258"/>
                    <a:pt x="67" y="258"/>
                    <a:pt x="67" y="258"/>
                  </a:cubicBezTo>
                  <a:lnTo>
                    <a:pt x="84" y="241"/>
                  </a:lnTo>
                  <a:close/>
                  <a:moveTo>
                    <a:pt x="160" y="81"/>
                  </a:moveTo>
                  <a:cubicBezTo>
                    <a:pt x="159" y="81"/>
                    <a:pt x="158" y="82"/>
                    <a:pt x="157" y="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5" y="184"/>
                    <a:pt x="55" y="185"/>
                    <a:pt x="55" y="186"/>
                  </a:cubicBezTo>
                  <a:cubicBezTo>
                    <a:pt x="55" y="189"/>
                    <a:pt x="57" y="190"/>
                    <a:pt x="59" y="190"/>
                  </a:cubicBezTo>
                  <a:cubicBezTo>
                    <a:pt x="60" y="190"/>
                    <a:pt x="61" y="190"/>
                    <a:pt x="62" y="1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4" y="88"/>
                    <a:pt x="164" y="87"/>
                    <a:pt x="164" y="85"/>
                  </a:cubicBezTo>
                  <a:cubicBezTo>
                    <a:pt x="164" y="83"/>
                    <a:pt x="162" y="81"/>
                    <a:pt x="160" y="81"/>
                  </a:cubicBezTo>
                  <a:close/>
                  <a:moveTo>
                    <a:pt x="274" y="84"/>
                  </a:moveTo>
                  <a:cubicBezTo>
                    <a:pt x="243" y="115"/>
                    <a:pt x="243" y="115"/>
                    <a:pt x="243" y="115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201" y="3"/>
                    <a:pt x="207" y="0"/>
                    <a:pt x="213" y="0"/>
                  </a:cubicBezTo>
                  <a:cubicBezTo>
                    <a:pt x="220" y="0"/>
                    <a:pt x="226" y="3"/>
                    <a:pt x="230" y="7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8" y="55"/>
                    <a:pt x="281" y="61"/>
                    <a:pt x="281" y="68"/>
                  </a:cubicBezTo>
                  <a:cubicBezTo>
                    <a:pt x="281" y="74"/>
                    <a:pt x="278" y="80"/>
                    <a:pt x="274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xmlns="" id="{22517351-F5D4-489A-A5A1-654B2F2B5BE8}"/>
              </a:ext>
            </a:extLst>
          </p:cNvPr>
          <p:cNvGrpSpPr/>
          <p:nvPr/>
        </p:nvGrpSpPr>
        <p:grpSpPr>
          <a:xfrm>
            <a:off x="3716800" y="3170166"/>
            <a:ext cx="699340" cy="572385"/>
            <a:chOff x="7252380" y="3229159"/>
            <a:chExt cx="699340" cy="572385"/>
          </a:xfrm>
        </p:grpSpPr>
        <p:pic>
          <p:nvPicPr>
            <p:cNvPr id="23" name="Picture 54">
              <a:extLst>
                <a:ext uri="{FF2B5EF4-FFF2-40B4-BE49-F238E27FC236}">
                  <a16:creationId xmlns:a16="http://schemas.microsoft.com/office/drawing/2014/main" xmlns="" id="{DF5BC85F-C843-482B-A415-B4F0415E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380" y="3655853"/>
              <a:ext cx="699340" cy="145691"/>
            </a:xfrm>
            <a:prstGeom prst="rect">
              <a:avLst/>
            </a:prstGeom>
          </p:spPr>
        </p:pic>
        <p:sp>
          <p:nvSpPr>
            <p:cNvPr id="24" name="Oval 68">
              <a:extLst>
                <a:ext uri="{FF2B5EF4-FFF2-40B4-BE49-F238E27FC236}">
                  <a16:creationId xmlns:a16="http://schemas.microsoft.com/office/drawing/2014/main" xmlns="" id="{0BE1E337-C04D-41CE-A775-4C5FF818D504}"/>
                </a:ext>
              </a:extLst>
            </p:cNvPr>
            <p:cNvSpPr/>
            <p:nvPr/>
          </p:nvSpPr>
          <p:spPr>
            <a:xfrm>
              <a:off x="7353348" y="3229159"/>
              <a:ext cx="492126" cy="492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xmlns="" id="{EA0109FE-16B9-459F-9AA0-023E3B04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593" y="3327154"/>
              <a:ext cx="213952" cy="320689"/>
            </a:xfrm>
            <a:custGeom>
              <a:avLst/>
              <a:gdLst>
                <a:gd name="T0" fmla="*/ 171 w 190"/>
                <a:gd name="T1" fmla="*/ 133 h 285"/>
                <a:gd name="T2" fmla="*/ 140 w 190"/>
                <a:gd name="T3" fmla="*/ 187 h 285"/>
                <a:gd name="T4" fmla="*/ 148 w 190"/>
                <a:gd name="T5" fmla="*/ 202 h 285"/>
                <a:gd name="T6" fmla="*/ 144 w 190"/>
                <a:gd name="T7" fmla="*/ 214 h 285"/>
                <a:gd name="T8" fmla="*/ 148 w 190"/>
                <a:gd name="T9" fmla="*/ 226 h 285"/>
                <a:gd name="T10" fmla="*/ 140 w 190"/>
                <a:gd name="T11" fmla="*/ 241 h 285"/>
                <a:gd name="T12" fmla="*/ 142 w 190"/>
                <a:gd name="T13" fmla="*/ 249 h 285"/>
                <a:gd name="T14" fmla="*/ 122 w 190"/>
                <a:gd name="T15" fmla="*/ 267 h 285"/>
                <a:gd name="T16" fmla="*/ 95 w 190"/>
                <a:gd name="T17" fmla="*/ 285 h 285"/>
                <a:gd name="T18" fmla="*/ 68 w 190"/>
                <a:gd name="T19" fmla="*/ 267 h 285"/>
                <a:gd name="T20" fmla="*/ 47 w 190"/>
                <a:gd name="T21" fmla="*/ 249 h 285"/>
                <a:gd name="T22" fmla="*/ 50 w 190"/>
                <a:gd name="T23" fmla="*/ 241 h 285"/>
                <a:gd name="T24" fmla="*/ 42 w 190"/>
                <a:gd name="T25" fmla="*/ 226 h 285"/>
                <a:gd name="T26" fmla="*/ 46 w 190"/>
                <a:gd name="T27" fmla="*/ 214 h 285"/>
                <a:gd name="T28" fmla="*/ 42 w 190"/>
                <a:gd name="T29" fmla="*/ 202 h 285"/>
                <a:gd name="T30" fmla="*/ 50 w 190"/>
                <a:gd name="T31" fmla="*/ 187 h 285"/>
                <a:gd name="T32" fmla="*/ 19 w 190"/>
                <a:gd name="T33" fmla="*/ 133 h 285"/>
                <a:gd name="T34" fmla="*/ 0 w 190"/>
                <a:gd name="T35" fmla="*/ 83 h 285"/>
                <a:gd name="T36" fmla="*/ 95 w 190"/>
                <a:gd name="T37" fmla="*/ 0 h 285"/>
                <a:gd name="T38" fmla="*/ 190 w 190"/>
                <a:gd name="T39" fmla="*/ 83 h 285"/>
                <a:gd name="T40" fmla="*/ 171 w 190"/>
                <a:gd name="T41" fmla="*/ 133 h 285"/>
                <a:gd name="T42" fmla="*/ 95 w 190"/>
                <a:gd name="T43" fmla="*/ 24 h 285"/>
                <a:gd name="T44" fmla="*/ 24 w 190"/>
                <a:gd name="T45" fmla="*/ 83 h 285"/>
                <a:gd name="T46" fmla="*/ 36 w 190"/>
                <a:gd name="T47" fmla="*/ 116 h 285"/>
                <a:gd name="T48" fmla="*/ 48 w 190"/>
                <a:gd name="T49" fmla="*/ 129 h 285"/>
                <a:gd name="T50" fmla="*/ 74 w 190"/>
                <a:gd name="T51" fmla="*/ 184 h 285"/>
                <a:gd name="T52" fmla="*/ 116 w 190"/>
                <a:gd name="T53" fmla="*/ 184 h 285"/>
                <a:gd name="T54" fmla="*/ 142 w 190"/>
                <a:gd name="T55" fmla="*/ 129 h 285"/>
                <a:gd name="T56" fmla="*/ 154 w 190"/>
                <a:gd name="T57" fmla="*/ 116 h 285"/>
                <a:gd name="T58" fmla="*/ 166 w 190"/>
                <a:gd name="T59" fmla="*/ 83 h 285"/>
                <a:gd name="T60" fmla="*/ 95 w 190"/>
                <a:gd name="T61" fmla="*/ 24 h 285"/>
                <a:gd name="T62" fmla="*/ 131 w 190"/>
                <a:gd name="T63" fmla="*/ 89 h 285"/>
                <a:gd name="T64" fmla="*/ 125 w 190"/>
                <a:gd name="T65" fmla="*/ 83 h 285"/>
                <a:gd name="T66" fmla="*/ 95 w 190"/>
                <a:gd name="T67" fmla="*/ 65 h 285"/>
                <a:gd name="T68" fmla="*/ 89 w 190"/>
                <a:gd name="T69" fmla="*/ 59 h 285"/>
                <a:gd name="T70" fmla="*/ 95 w 190"/>
                <a:gd name="T71" fmla="*/ 53 h 285"/>
                <a:gd name="T72" fmla="*/ 136 w 190"/>
                <a:gd name="T73" fmla="*/ 83 h 285"/>
                <a:gd name="T74" fmla="*/ 131 w 190"/>
                <a:gd name="T75" fmla="*/ 8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0" h="285">
                  <a:moveTo>
                    <a:pt x="171" y="133"/>
                  </a:moveTo>
                  <a:cubicBezTo>
                    <a:pt x="158" y="147"/>
                    <a:pt x="141" y="167"/>
                    <a:pt x="140" y="187"/>
                  </a:cubicBezTo>
                  <a:cubicBezTo>
                    <a:pt x="145" y="190"/>
                    <a:pt x="148" y="196"/>
                    <a:pt x="148" y="202"/>
                  </a:cubicBezTo>
                  <a:cubicBezTo>
                    <a:pt x="148" y="206"/>
                    <a:pt x="147" y="211"/>
                    <a:pt x="144" y="214"/>
                  </a:cubicBezTo>
                  <a:cubicBezTo>
                    <a:pt x="147" y="217"/>
                    <a:pt x="148" y="221"/>
                    <a:pt x="148" y="226"/>
                  </a:cubicBezTo>
                  <a:cubicBezTo>
                    <a:pt x="148" y="232"/>
                    <a:pt x="145" y="237"/>
                    <a:pt x="140" y="241"/>
                  </a:cubicBezTo>
                  <a:cubicBezTo>
                    <a:pt x="141" y="243"/>
                    <a:pt x="142" y="246"/>
                    <a:pt x="142" y="249"/>
                  </a:cubicBezTo>
                  <a:cubicBezTo>
                    <a:pt x="142" y="261"/>
                    <a:pt x="133" y="267"/>
                    <a:pt x="122" y="267"/>
                  </a:cubicBezTo>
                  <a:cubicBezTo>
                    <a:pt x="117" y="278"/>
                    <a:pt x="107" y="285"/>
                    <a:pt x="95" y="285"/>
                  </a:cubicBezTo>
                  <a:cubicBezTo>
                    <a:pt x="83" y="285"/>
                    <a:pt x="72" y="278"/>
                    <a:pt x="68" y="267"/>
                  </a:cubicBezTo>
                  <a:cubicBezTo>
                    <a:pt x="57" y="267"/>
                    <a:pt x="47" y="261"/>
                    <a:pt x="47" y="249"/>
                  </a:cubicBezTo>
                  <a:cubicBezTo>
                    <a:pt x="47" y="246"/>
                    <a:pt x="48" y="243"/>
                    <a:pt x="50" y="241"/>
                  </a:cubicBezTo>
                  <a:cubicBezTo>
                    <a:pt x="45" y="237"/>
                    <a:pt x="42" y="232"/>
                    <a:pt x="42" y="226"/>
                  </a:cubicBezTo>
                  <a:cubicBezTo>
                    <a:pt x="42" y="221"/>
                    <a:pt x="43" y="217"/>
                    <a:pt x="46" y="214"/>
                  </a:cubicBezTo>
                  <a:cubicBezTo>
                    <a:pt x="43" y="211"/>
                    <a:pt x="42" y="206"/>
                    <a:pt x="42" y="202"/>
                  </a:cubicBezTo>
                  <a:cubicBezTo>
                    <a:pt x="42" y="196"/>
                    <a:pt x="45" y="190"/>
                    <a:pt x="50" y="187"/>
                  </a:cubicBezTo>
                  <a:cubicBezTo>
                    <a:pt x="49" y="167"/>
                    <a:pt x="32" y="147"/>
                    <a:pt x="19" y="133"/>
                  </a:cubicBezTo>
                  <a:cubicBezTo>
                    <a:pt x="6" y="119"/>
                    <a:pt x="0" y="102"/>
                    <a:pt x="0" y="83"/>
                  </a:cubicBezTo>
                  <a:cubicBezTo>
                    <a:pt x="0" y="33"/>
                    <a:pt x="48" y="0"/>
                    <a:pt x="95" y="0"/>
                  </a:cubicBezTo>
                  <a:cubicBezTo>
                    <a:pt x="142" y="0"/>
                    <a:pt x="190" y="33"/>
                    <a:pt x="190" y="83"/>
                  </a:cubicBezTo>
                  <a:cubicBezTo>
                    <a:pt x="190" y="102"/>
                    <a:pt x="184" y="119"/>
                    <a:pt x="171" y="133"/>
                  </a:cubicBezTo>
                  <a:close/>
                  <a:moveTo>
                    <a:pt x="95" y="24"/>
                  </a:moveTo>
                  <a:cubicBezTo>
                    <a:pt x="61" y="24"/>
                    <a:pt x="24" y="46"/>
                    <a:pt x="24" y="83"/>
                  </a:cubicBezTo>
                  <a:cubicBezTo>
                    <a:pt x="24" y="95"/>
                    <a:pt x="29" y="107"/>
                    <a:pt x="36" y="116"/>
                  </a:cubicBezTo>
                  <a:cubicBezTo>
                    <a:pt x="40" y="121"/>
                    <a:pt x="44" y="124"/>
                    <a:pt x="48" y="129"/>
                  </a:cubicBezTo>
                  <a:cubicBezTo>
                    <a:pt x="61" y="144"/>
                    <a:pt x="72" y="163"/>
                    <a:pt x="74" y="184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18" y="163"/>
                    <a:pt x="129" y="144"/>
                    <a:pt x="142" y="129"/>
                  </a:cubicBezTo>
                  <a:cubicBezTo>
                    <a:pt x="146" y="124"/>
                    <a:pt x="150" y="121"/>
                    <a:pt x="154" y="116"/>
                  </a:cubicBezTo>
                  <a:cubicBezTo>
                    <a:pt x="161" y="107"/>
                    <a:pt x="166" y="95"/>
                    <a:pt x="166" y="83"/>
                  </a:cubicBezTo>
                  <a:cubicBezTo>
                    <a:pt x="166" y="46"/>
                    <a:pt x="129" y="24"/>
                    <a:pt x="95" y="24"/>
                  </a:cubicBezTo>
                  <a:close/>
                  <a:moveTo>
                    <a:pt x="131" y="89"/>
                  </a:moveTo>
                  <a:cubicBezTo>
                    <a:pt x="127" y="89"/>
                    <a:pt x="125" y="86"/>
                    <a:pt x="125" y="83"/>
                  </a:cubicBezTo>
                  <a:cubicBezTo>
                    <a:pt x="125" y="70"/>
                    <a:pt x="105" y="65"/>
                    <a:pt x="95" y="65"/>
                  </a:cubicBezTo>
                  <a:cubicBezTo>
                    <a:pt x="92" y="65"/>
                    <a:pt x="89" y="63"/>
                    <a:pt x="89" y="59"/>
                  </a:cubicBezTo>
                  <a:cubicBezTo>
                    <a:pt x="89" y="56"/>
                    <a:pt x="92" y="53"/>
                    <a:pt x="95" y="53"/>
                  </a:cubicBezTo>
                  <a:cubicBezTo>
                    <a:pt x="112" y="53"/>
                    <a:pt x="136" y="63"/>
                    <a:pt x="136" y="83"/>
                  </a:cubicBezTo>
                  <a:cubicBezTo>
                    <a:pt x="136" y="86"/>
                    <a:pt x="134" y="89"/>
                    <a:pt x="131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xmlns="" id="{9568F194-CF63-42FD-8807-7058701CDBC1}"/>
              </a:ext>
            </a:extLst>
          </p:cNvPr>
          <p:cNvGrpSpPr/>
          <p:nvPr/>
        </p:nvGrpSpPr>
        <p:grpSpPr>
          <a:xfrm>
            <a:off x="6221831" y="1911339"/>
            <a:ext cx="1031083" cy="1115845"/>
            <a:chOff x="1525358" y="1762615"/>
            <a:chExt cx="2181408" cy="1356728"/>
          </a:xfrm>
        </p:grpSpPr>
        <p:sp>
          <p:nvSpPr>
            <p:cNvPr id="27" name="Oval 80">
              <a:extLst>
                <a:ext uri="{FF2B5EF4-FFF2-40B4-BE49-F238E27FC236}">
                  <a16:creationId xmlns:a16="http://schemas.microsoft.com/office/drawing/2014/main" xmlns="" id="{102F643E-3C7B-494A-BF66-32B67586F45F}"/>
                </a:ext>
              </a:extLst>
            </p:cNvPr>
            <p:cNvSpPr/>
            <p:nvPr/>
          </p:nvSpPr>
          <p:spPr>
            <a:xfrm>
              <a:off x="3640183" y="1762615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82">
              <a:extLst>
                <a:ext uri="{FF2B5EF4-FFF2-40B4-BE49-F238E27FC236}">
                  <a16:creationId xmlns:a16="http://schemas.microsoft.com/office/drawing/2014/main" xmlns="" id="{CC9FDCCF-3EBF-4DAA-A732-E9805E1DD14B}"/>
                </a:ext>
              </a:extLst>
            </p:cNvPr>
            <p:cNvSpPr/>
            <p:nvPr/>
          </p:nvSpPr>
          <p:spPr>
            <a:xfrm>
              <a:off x="1525358" y="305276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31">
              <a:extLst>
                <a:ext uri="{FF2B5EF4-FFF2-40B4-BE49-F238E27FC236}">
                  <a16:creationId xmlns:a16="http://schemas.microsoft.com/office/drawing/2014/main" xmlns="" id="{998F41A6-D2AF-43AE-A1E0-D3AC9F63EF26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rot="10800000" flipV="1">
              <a:off x="1558651" y="1795906"/>
              <a:ext cx="2081533" cy="1256853"/>
            </a:xfrm>
            <a:prstGeom prst="bentConnector2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xmlns="" id="{07D5D719-363E-47EB-B007-3DA3821696EE}"/>
              </a:ext>
            </a:extLst>
          </p:cNvPr>
          <p:cNvGrpSpPr/>
          <p:nvPr/>
        </p:nvGrpSpPr>
        <p:grpSpPr>
          <a:xfrm>
            <a:off x="496971" y="2346862"/>
            <a:ext cx="824551" cy="585693"/>
            <a:chOff x="3538619" y="2533650"/>
            <a:chExt cx="516399" cy="585693"/>
          </a:xfrm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xmlns="" id="{528EE173-99B3-4C07-9F3B-FF7CE49B6CCA}"/>
                </a:ext>
              </a:extLst>
            </p:cNvPr>
            <p:cNvSpPr/>
            <p:nvPr/>
          </p:nvSpPr>
          <p:spPr>
            <a:xfrm>
              <a:off x="3988435" y="253365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83">
              <a:extLst>
                <a:ext uri="{FF2B5EF4-FFF2-40B4-BE49-F238E27FC236}">
                  <a16:creationId xmlns:a16="http://schemas.microsoft.com/office/drawing/2014/main" xmlns="" id="{50466C29-A67D-440F-8BDC-59A29EE2EB2B}"/>
                </a:ext>
              </a:extLst>
            </p:cNvPr>
            <p:cNvSpPr/>
            <p:nvPr/>
          </p:nvSpPr>
          <p:spPr>
            <a:xfrm>
              <a:off x="3538619" y="305276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Elbow Connector 33">
              <a:extLst>
                <a:ext uri="{FF2B5EF4-FFF2-40B4-BE49-F238E27FC236}">
                  <a16:creationId xmlns:a16="http://schemas.microsoft.com/office/drawing/2014/main" xmlns="" id="{8358E580-6938-4AA6-8BA6-84D53BB90A8B}"/>
                </a:ext>
              </a:extLst>
            </p:cNvPr>
            <p:cNvCxnSpPr>
              <a:stCxn id="31" idx="4"/>
              <a:endCxn id="32" idx="0"/>
            </p:cNvCxnSpPr>
            <p:nvPr/>
          </p:nvCxnSpPr>
          <p:spPr>
            <a:xfrm rot="5400000">
              <a:off x="3570556" y="2601588"/>
              <a:ext cx="452527" cy="449816"/>
            </a:xfrm>
            <a:prstGeom prst="bentConnector3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24">
            <a:extLst>
              <a:ext uri="{FF2B5EF4-FFF2-40B4-BE49-F238E27FC236}">
                <a16:creationId xmlns:a16="http://schemas.microsoft.com/office/drawing/2014/main" xmlns="" id="{70235A27-6B5E-4545-8BD0-86B5C37C901F}"/>
              </a:ext>
            </a:extLst>
          </p:cNvPr>
          <p:cNvGrpSpPr/>
          <p:nvPr/>
        </p:nvGrpSpPr>
        <p:grpSpPr>
          <a:xfrm>
            <a:off x="1600764" y="2155389"/>
            <a:ext cx="1250873" cy="901964"/>
            <a:chOff x="4840288" y="2533650"/>
            <a:chExt cx="778827" cy="585693"/>
          </a:xfrm>
        </p:grpSpPr>
        <p:sp>
          <p:nvSpPr>
            <p:cNvPr id="35" name="Oval 79">
              <a:extLst>
                <a:ext uri="{FF2B5EF4-FFF2-40B4-BE49-F238E27FC236}">
                  <a16:creationId xmlns:a16="http://schemas.microsoft.com/office/drawing/2014/main" xmlns="" id="{74294D9B-3ACB-4E68-A2FF-415DCE352837}"/>
                </a:ext>
              </a:extLst>
            </p:cNvPr>
            <p:cNvSpPr/>
            <p:nvPr/>
          </p:nvSpPr>
          <p:spPr>
            <a:xfrm>
              <a:off x="4840288" y="253365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84">
              <a:extLst>
                <a:ext uri="{FF2B5EF4-FFF2-40B4-BE49-F238E27FC236}">
                  <a16:creationId xmlns:a16="http://schemas.microsoft.com/office/drawing/2014/main" xmlns="" id="{630F5FFC-CFFB-4501-B910-12FEBB977130}"/>
                </a:ext>
              </a:extLst>
            </p:cNvPr>
            <p:cNvSpPr/>
            <p:nvPr/>
          </p:nvSpPr>
          <p:spPr>
            <a:xfrm>
              <a:off x="5552532" y="305276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Elbow Connector 35">
              <a:extLst>
                <a:ext uri="{FF2B5EF4-FFF2-40B4-BE49-F238E27FC236}">
                  <a16:creationId xmlns:a16="http://schemas.microsoft.com/office/drawing/2014/main" xmlns="" id="{27364D21-5927-4A3B-B12E-E1C3A1455C1B}"/>
                </a:ext>
              </a:extLst>
            </p:cNvPr>
            <p:cNvCxnSpPr>
              <a:stCxn id="35" idx="4"/>
              <a:endCxn id="36" idx="0"/>
            </p:cNvCxnSpPr>
            <p:nvPr/>
          </p:nvCxnSpPr>
          <p:spPr>
            <a:xfrm rot="16200000" flipH="1">
              <a:off x="5003439" y="2470374"/>
              <a:ext cx="452527" cy="712244"/>
            </a:xfrm>
            <a:prstGeom prst="bentConnector3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26">
            <a:extLst>
              <a:ext uri="{FF2B5EF4-FFF2-40B4-BE49-F238E27FC236}">
                <a16:creationId xmlns:a16="http://schemas.microsoft.com/office/drawing/2014/main" xmlns="" id="{FC6D27D0-C6B4-4732-971C-CA1B6A3976A2}"/>
              </a:ext>
            </a:extLst>
          </p:cNvPr>
          <p:cNvGrpSpPr/>
          <p:nvPr/>
        </p:nvGrpSpPr>
        <p:grpSpPr>
          <a:xfrm>
            <a:off x="1802030" y="1814837"/>
            <a:ext cx="2346141" cy="1356728"/>
            <a:chOff x="5273178" y="2032841"/>
            <a:chExt cx="2346141" cy="1086502"/>
          </a:xfrm>
        </p:grpSpPr>
        <p:sp>
          <p:nvSpPr>
            <p:cNvPr id="39" name="Oval 81">
              <a:extLst>
                <a:ext uri="{FF2B5EF4-FFF2-40B4-BE49-F238E27FC236}">
                  <a16:creationId xmlns:a16="http://schemas.microsoft.com/office/drawing/2014/main" xmlns="" id="{433FA0D1-9D3C-403E-B3B3-B750973E6F5E}"/>
                </a:ext>
              </a:extLst>
            </p:cNvPr>
            <p:cNvSpPr/>
            <p:nvPr/>
          </p:nvSpPr>
          <p:spPr>
            <a:xfrm>
              <a:off x="5273178" y="2032841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85">
              <a:extLst>
                <a:ext uri="{FF2B5EF4-FFF2-40B4-BE49-F238E27FC236}">
                  <a16:creationId xmlns:a16="http://schemas.microsoft.com/office/drawing/2014/main" xmlns="" id="{1304BF5B-E514-4C50-BDBF-3D18AB3CADCB}"/>
                </a:ext>
              </a:extLst>
            </p:cNvPr>
            <p:cNvSpPr/>
            <p:nvPr/>
          </p:nvSpPr>
          <p:spPr>
            <a:xfrm>
              <a:off x="7552736" y="3052760"/>
              <a:ext cx="66583" cy="6658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Elbow Connector 37">
              <a:extLst>
                <a:ext uri="{FF2B5EF4-FFF2-40B4-BE49-F238E27FC236}">
                  <a16:creationId xmlns:a16="http://schemas.microsoft.com/office/drawing/2014/main" xmlns="" id="{9F2F5DAD-B26F-4A2F-B664-0161C9E8F7F2}"/>
                </a:ext>
              </a:extLst>
            </p:cNvPr>
            <p:cNvCxnSpPr>
              <a:stCxn id="39" idx="6"/>
              <a:endCxn id="40" idx="0"/>
            </p:cNvCxnSpPr>
            <p:nvPr/>
          </p:nvCxnSpPr>
          <p:spPr>
            <a:xfrm>
              <a:off x="5339761" y="2066133"/>
              <a:ext cx="2246267" cy="986627"/>
            </a:xfrm>
            <a:prstGeom prst="bentConnector2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xmlns="" id="{4F62FFA1-FCB7-4536-AD7D-35E9C1EC7038}"/>
              </a:ext>
            </a:extLst>
          </p:cNvPr>
          <p:cNvGrpSpPr/>
          <p:nvPr/>
        </p:nvGrpSpPr>
        <p:grpSpPr>
          <a:xfrm>
            <a:off x="2525742" y="3090155"/>
            <a:ext cx="699340" cy="572385"/>
            <a:chOff x="3236461" y="3070434"/>
            <a:chExt cx="699340" cy="5723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D88EB6E8-702D-4EBC-B94C-59F953973B74}"/>
                </a:ext>
              </a:extLst>
            </p:cNvPr>
            <p:cNvGrpSpPr/>
            <p:nvPr/>
          </p:nvGrpSpPr>
          <p:grpSpPr>
            <a:xfrm>
              <a:off x="3236461" y="3070434"/>
              <a:ext cx="699340" cy="572385"/>
              <a:chOff x="5245100" y="3229159"/>
              <a:chExt cx="699340" cy="572385"/>
            </a:xfrm>
          </p:grpSpPr>
          <p:pic>
            <p:nvPicPr>
              <p:cNvPr id="19" name="Picture 53">
                <a:extLst>
                  <a:ext uri="{FF2B5EF4-FFF2-40B4-BE49-F238E27FC236}">
                    <a16:creationId xmlns:a16="http://schemas.microsoft.com/office/drawing/2014/main" xmlns="" id="{681E638F-73D2-4E15-A353-BC2DA01AA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5100" y="3655853"/>
                <a:ext cx="699340" cy="145691"/>
              </a:xfrm>
              <a:prstGeom prst="rect">
                <a:avLst/>
              </a:prstGeom>
            </p:spPr>
          </p:pic>
          <p:sp>
            <p:nvSpPr>
              <p:cNvPr id="20" name="Oval 64">
                <a:extLst>
                  <a:ext uri="{FF2B5EF4-FFF2-40B4-BE49-F238E27FC236}">
                    <a16:creationId xmlns:a16="http://schemas.microsoft.com/office/drawing/2014/main" xmlns="" id="{3CD1000F-B548-4A15-8CB6-01BC2B550352}"/>
                  </a:ext>
                </a:extLst>
              </p:cNvPr>
              <p:cNvSpPr/>
              <p:nvPr/>
            </p:nvSpPr>
            <p:spPr>
              <a:xfrm>
                <a:off x="5339761" y="3229159"/>
                <a:ext cx="492126" cy="492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5" name="Image 44" descr="Graphique à barres">
              <a:extLst>
                <a:ext uri="{FF2B5EF4-FFF2-40B4-BE49-F238E27FC236}">
                  <a16:creationId xmlns:a16="http://schemas.microsoft.com/office/drawing/2014/main" xmlns="" id="{0B8589A5-E92A-4982-BE4E-6E3D7812E5E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/>
          </p:blipFill>
          <p:spPr bwMode="auto">
            <a:xfrm>
              <a:off x="3342413" y="3097593"/>
              <a:ext cx="467587" cy="388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61F57248-249E-464C-8890-9AF0B943C838}"/>
              </a:ext>
            </a:extLst>
          </p:cNvPr>
          <p:cNvGrpSpPr/>
          <p:nvPr/>
        </p:nvGrpSpPr>
        <p:grpSpPr>
          <a:xfrm>
            <a:off x="276327" y="3057352"/>
            <a:ext cx="699340" cy="572385"/>
            <a:chOff x="1210565" y="3048184"/>
            <a:chExt cx="699340" cy="572385"/>
          </a:xfrm>
        </p:grpSpPr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xmlns="" id="{D1B2C2FC-D5E5-4721-8C1A-EE347E343167}"/>
                </a:ext>
              </a:extLst>
            </p:cNvPr>
            <p:cNvGrpSpPr/>
            <p:nvPr/>
          </p:nvGrpSpPr>
          <p:grpSpPr>
            <a:xfrm>
              <a:off x="1210565" y="3048184"/>
              <a:ext cx="699340" cy="572385"/>
              <a:chOff x="1210565" y="3229159"/>
              <a:chExt cx="699340" cy="572385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xmlns="" id="{52C65117-159D-4CB2-B661-81AD107D9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0565" y="3655853"/>
                <a:ext cx="699340" cy="145691"/>
              </a:xfrm>
              <a:prstGeom prst="rect">
                <a:avLst/>
              </a:prstGeom>
            </p:spPr>
          </p:pic>
          <p:sp>
            <p:nvSpPr>
              <p:cNvPr id="12" name="Oval 14">
                <a:extLst>
                  <a:ext uri="{FF2B5EF4-FFF2-40B4-BE49-F238E27FC236}">
                    <a16:creationId xmlns:a16="http://schemas.microsoft.com/office/drawing/2014/main" xmlns="" id="{21A45F84-E528-46D8-ACD0-63F8ACC78F85}"/>
                  </a:ext>
                </a:extLst>
              </p:cNvPr>
              <p:cNvSpPr/>
              <p:nvPr/>
            </p:nvSpPr>
            <p:spPr>
              <a:xfrm>
                <a:off x="1312587" y="3229159"/>
                <a:ext cx="492126" cy="492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Image 46" descr="Copie conforme">
              <a:extLst>
                <a:ext uri="{FF2B5EF4-FFF2-40B4-BE49-F238E27FC236}">
                  <a16:creationId xmlns:a16="http://schemas.microsoft.com/office/drawing/2014/main" xmlns="" id="{67695F75-5732-4EB6-BEAB-16909C8D3EB4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/>
          </p:blipFill>
          <p:spPr bwMode="auto">
            <a:xfrm>
              <a:off x="1314662" y="3056628"/>
              <a:ext cx="490711" cy="39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Organigramme : Connecteur 43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47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90295" y="1446353"/>
            <a:ext cx="180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Extension de l’application GMAO</a:t>
            </a:r>
            <a:endParaRPr lang="fr-FR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5371436" y="103200"/>
            <a:ext cx="8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291588" y="1047750"/>
            <a:ext cx="1726593" cy="1100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28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1;p42"/>
          <p:cNvSpPr txBox="1"/>
          <p:nvPr/>
        </p:nvSpPr>
        <p:spPr>
          <a:xfrm>
            <a:off x="2135091" y="2343150"/>
            <a:ext cx="4873815" cy="685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84" tIns="17138" rIns="34284" bIns="17138" anchor="t" anchorCtr="0">
            <a:noAutofit/>
          </a:bodyPr>
          <a:lstStyle/>
          <a:p>
            <a:pPr algn="ctr">
              <a:lnSpc>
                <a:spcPct val="151515"/>
              </a:lnSpc>
            </a:pPr>
            <a:r>
              <a:rPr lang="fr-FR" sz="2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Merci pour votre attention</a:t>
            </a:r>
            <a:endParaRPr sz="2600" dirty="0"/>
          </a:p>
        </p:txBody>
      </p:sp>
      <p:pic>
        <p:nvPicPr>
          <p:cNvPr id="1026" name="Picture 2" descr="Résultat de recherche d'images pour &quot;end study cap png&quot;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01876"/>
            <a:ext cx="1201805" cy="9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91;p42"/>
          <p:cNvSpPr txBox="1"/>
          <p:nvPr/>
        </p:nvSpPr>
        <p:spPr>
          <a:xfrm>
            <a:off x="3619499" y="2929579"/>
            <a:ext cx="1905000" cy="4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17138" rIns="34284" bIns="17138" anchor="t" anchorCtr="0">
            <a:noAutofit/>
          </a:bodyPr>
          <a:lstStyle/>
          <a:p>
            <a:pPr algn="ctr">
              <a:lnSpc>
                <a:spcPct val="151515"/>
              </a:lnSpc>
            </a:pPr>
            <a:r>
              <a:rPr lang="fr-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Vos questions !</a:t>
            </a:r>
            <a:endParaRPr dirty="0"/>
          </a:p>
        </p:txBody>
      </p:sp>
      <p:sp>
        <p:nvSpPr>
          <p:cNvPr id="5" name="Organigramme : Connecteur 4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9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D4358248-F290-4F76-9BC0-28B7BD74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ato Black" pitchFamily="34" charset="0"/>
                <a:cs typeface="Arial" pitchFamily="34" charset="0"/>
              </a:rPr>
              <a:t>Cadre</a:t>
            </a: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Lato Black" pitchFamily="34" charset="0"/>
                <a:cs typeface="Arial" pitchFamily="34" charset="0"/>
              </a:rPr>
              <a:t>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ato Black" pitchFamily="34" charset="0"/>
                <a:cs typeface="Arial" pitchFamily="34" charset="0"/>
              </a:rPr>
              <a:t>général</a:t>
            </a:r>
            <a:r>
              <a:rPr kumimoji="0" lang="fr-FR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Lato Black" pitchFamily="34" charset="0"/>
                <a:cs typeface="Arial" pitchFamily="34" charset="0"/>
              </a:rPr>
              <a:t/>
            </a:r>
            <a:br>
              <a:rPr kumimoji="0" lang="fr-FR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Lato Black" pitchFamily="34" charset="0"/>
                <a:cs typeface="Arial" pitchFamily="34" charset="0"/>
              </a:rPr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584B6E12-497D-4DF2-B99B-CA32891BB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/>
                </a:solidFill>
              </a:rPr>
              <a:t>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Organigramme : Connecteur 5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2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16" y="2462874"/>
            <a:ext cx="537734" cy="27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Image 5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03" y="2434561"/>
            <a:ext cx="398470" cy="387292"/>
          </a:xfrm>
          <a:prstGeom prst="rect">
            <a:avLst/>
          </a:prstGeom>
        </p:spPr>
      </p:pic>
      <p:pic>
        <p:nvPicPr>
          <p:cNvPr id="70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150" y="2438105"/>
            <a:ext cx="485099" cy="380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/>
          <p:cNvSpPr/>
          <p:nvPr/>
        </p:nvSpPr>
        <p:spPr>
          <a:xfrm>
            <a:off x="2752995" y="0"/>
            <a:ext cx="3638011" cy="103163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"/>
          </a:p>
        </p:txBody>
      </p:sp>
      <p:sp>
        <p:nvSpPr>
          <p:cNvPr id="15" name="TextBox 14"/>
          <p:cNvSpPr txBox="1"/>
          <p:nvPr/>
        </p:nvSpPr>
        <p:spPr>
          <a:xfrm>
            <a:off x="2752995" y="775458"/>
            <a:ext cx="769150" cy="40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81" b="1" i="1" dirty="0">
                <a:solidFill>
                  <a:srgbClr val="D80027"/>
                </a:solidFill>
                <a:latin typeface="+mj-lt"/>
                <a:cs typeface="Times New Roman" panose="02020603050405020304" pitchFamily="18" charset="0"/>
              </a:rPr>
              <a:t>Encadrant académique</a:t>
            </a:r>
          </a:p>
          <a:p>
            <a:pPr>
              <a:lnSpc>
                <a:spcPct val="150000"/>
              </a:lnSpc>
            </a:pPr>
            <a:r>
              <a:rPr lang="fr-FR" sz="433" b="1" dirty="0">
                <a:solidFill>
                  <a:srgbClr val="002492"/>
                </a:solidFill>
                <a:latin typeface="+mj-lt"/>
                <a:cs typeface="Times New Roman" panose="02020603050405020304" pitchFamily="18" charset="0"/>
              </a:rPr>
              <a:t>Mme. </a:t>
            </a:r>
            <a:r>
              <a:rPr lang="fr-FR" sz="433" b="1" dirty="0" err="1">
                <a:solidFill>
                  <a:srgbClr val="002492"/>
                </a:solidFill>
                <a:latin typeface="+mj-lt"/>
                <a:cs typeface="Times New Roman" panose="02020603050405020304" pitchFamily="18" charset="0"/>
              </a:rPr>
              <a:t>Ines</a:t>
            </a:r>
            <a:r>
              <a:rPr lang="fr-FR" sz="433" b="1" dirty="0">
                <a:solidFill>
                  <a:srgbClr val="002492"/>
                </a:solidFill>
                <a:latin typeface="+mj-lt"/>
                <a:cs typeface="Times New Roman" panose="02020603050405020304" pitchFamily="18" charset="0"/>
              </a:rPr>
              <a:t> BAYOUDH SAADI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4800" y="707543"/>
            <a:ext cx="717093" cy="30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481" b="1" i="1" dirty="0">
                <a:solidFill>
                  <a:srgbClr val="D80027"/>
                </a:solidFill>
                <a:latin typeface="+mj-lt"/>
                <a:cs typeface="Times New Roman" panose="02020603050405020304" pitchFamily="18" charset="0"/>
              </a:rPr>
              <a:t>Encadrant industriel</a:t>
            </a:r>
          </a:p>
          <a:p>
            <a:pPr algn="r">
              <a:lnSpc>
                <a:spcPct val="150000"/>
              </a:lnSpc>
            </a:pPr>
            <a:r>
              <a:rPr lang="fr-FR" sz="433" b="1" dirty="0" err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Hela</a:t>
            </a:r>
            <a:r>
              <a:rPr lang="fr-FR" sz="433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BEN AMOR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1760" y="681259"/>
            <a:ext cx="882949" cy="314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33" b="1" i="1" dirty="0">
                <a:solidFill>
                  <a:srgbClr val="D80027"/>
                </a:solidFill>
                <a:latin typeface="+mj-lt"/>
                <a:cs typeface="Times New Roman" panose="02020603050405020304" pitchFamily="18" charset="0"/>
              </a:rPr>
              <a:t>Réalisé par</a:t>
            </a:r>
          </a:p>
          <a:p>
            <a:pPr algn="ctr">
              <a:lnSpc>
                <a:spcPct val="150000"/>
              </a:lnSpc>
            </a:pPr>
            <a:r>
              <a:rPr lang="fr-FR" sz="529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Ben </a:t>
            </a:r>
            <a:r>
              <a:rPr lang="fr-FR" sz="529" b="1" dirty="0" err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Slimen</a:t>
            </a:r>
            <a:r>
              <a:rPr lang="fr-FR" sz="529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Yasmine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92970" y="151815"/>
            <a:ext cx="1109442" cy="21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529" b="1" i="1" dirty="0">
                <a:solidFill>
                  <a:srgbClr val="D80027"/>
                </a:solidFill>
                <a:latin typeface="+mj-lt"/>
                <a:cs typeface="Times New Roman" panose="02020603050405020304" pitchFamily="18" charset="0"/>
              </a:rPr>
              <a:t>Projet de fin d’études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58807" y="924792"/>
            <a:ext cx="626386" cy="19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33" b="1" i="1" dirty="0">
                <a:solidFill>
                  <a:srgbClr val="D80027"/>
                </a:solidFill>
                <a:latin typeface="+mj-lt"/>
                <a:cs typeface="Times New Roman" panose="02020603050405020304" pitchFamily="18" charset="0"/>
              </a:rPr>
              <a:t>A.U : 2020-2021</a:t>
            </a:r>
            <a:endParaRPr lang="fr-FR" sz="529" b="1" dirty="0">
              <a:solidFill>
                <a:srgbClr val="D80027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1918" y="1309412"/>
            <a:ext cx="1566995" cy="98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fr-FR" sz="529" dirty="0"/>
              <a:t> Les Progiciels de Gestion Intégrée (PGI) encore appelés Entreprise Resource Planning (ERP) permettent aux entreprises et à l'aide d'un seul système de mettre en œuvre la planification des ressources en intégrant tous les processus nécessaires afin de fonctionner sans problème. </a:t>
            </a:r>
          </a:p>
          <a:p>
            <a:pPr algn="just">
              <a:buFont typeface="Courier New" pitchFamily="49" charset="0"/>
              <a:buChar char="o"/>
            </a:pPr>
            <a:endParaRPr lang="fr-FR" sz="529" dirty="0"/>
          </a:p>
          <a:p>
            <a:pPr algn="just">
              <a:buFont typeface="Courier New" pitchFamily="49" charset="0"/>
              <a:buChar char="o"/>
            </a:pPr>
            <a:r>
              <a:rPr lang="fr-FR" sz="529" dirty="0"/>
              <a:t> L’ERP Microsoft </a:t>
            </a:r>
            <a:r>
              <a:rPr lang="fr-FR" sz="529" dirty="0" err="1"/>
              <a:t>dynamics</a:t>
            </a:r>
            <a:r>
              <a:rPr lang="fr-FR" sz="529" dirty="0"/>
              <a:t> 365 for Finance and Operations offre un ensemble de modules mais  pour la GMAO il faut penser soit à intégrer ou développer le module correspondant.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995" y="97132"/>
            <a:ext cx="929648" cy="250857"/>
          </a:xfrm>
          <a:prstGeom prst="rect">
            <a:avLst/>
          </a:prstGeom>
        </p:spPr>
      </p:pic>
      <p:sp>
        <p:nvSpPr>
          <p:cNvPr id="118" name="Rounded Rectangle 117"/>
          <p:cNvSpPr/>
          <p:nvPr/>
        </p:nvSpPr>
        <p:spPr>
          <a:xfrm>
            <a:off x="2811991" y="1089612"/>
            <a:ext cx="1555800" cy="21213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Introduction</a:t>
            </a:r>
            <a:endParaRPr lang="fr-FR" sz="216" dirty="0"/>
          </a:p>
        </p:txBody>
      </p:sp>
      <p:sp>
        <p:nvSpPr>
          <p:cNvPr id="119" name="Rounded Rectangle 118"/>
          <p:cNvSpPr/>
          <p:nvPr/>
        </p:nvSpPr>
        <p:spPr>
          <a:xfrm>
            <a:off x="2805967" y="2228763"/>
            <a:ext cx="1555800" cy="21213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Problématique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4710726" y="2260140"/>
            <a:ext cx="1555800" cy="2121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Technologies utilisées</a:t>
            </a:r>
            <a:endParaRPr lang="fr-FR" sz="216" dirty="0"/>
          </a:p>
        </p:txBody>
      </p:sp>
      <p:sp>
        <p:nvSpPr>
          <p:cNvPr id="121" name="Rounded Rectangle 120"/>
          <p:cNvSpPr/>
          <p:nvPr/>
        </p:nvSpPr>
        <p:spPr>
          <a:xfrm>
            <a:off x="2876289" y="3452097"/>
            <a:ext cx="1555800" cy="21213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Solution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4815507" y="4426236"/>
            <a:ext cx="1570920" cy="19228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8309" y="345750"/>
            <a:ext cx="3150335" cy="392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49" b="1" i="1" dirty="0">
                <a:cs typeface="Times New Roman" panose="02020603050405020304" pitchFamily="18" charset="0"/>
              </a:rPr>
              <a:t>Développement et intégration d’un module de gestion de maintenance assistée par ordinateur l’ERP Microsoft Dynamics 365 Finance and Operations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62748" y="2562498"/>
            <a:ext cx="18313" cy="1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7"/>
          <p:cNvSpPr txBox="1"/>
          <p:nvPr/>
        </p:nvSpPr>
        <p:spPr>
          <a:xfrm>
            <a:off x="4710726" y="4644004"/>
            <a:ext cx="1764631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911" indent="-109911" algn="just">
              <a:buFont typeface="Wingdings" pitchFamily="2" charset="2"/>
              <a:buChar char="ü"/>
            </a:pPr>
            <a:r>
              <a:rPr lang="fr-FR" sz="529" dirty="0">
                <a:latin typeface="Calibri" panose="020F0502020204030204" pitchFamily="34" charset="0"/>
              </a:rPr>
              <a:t>Implémentation d’un module de gestion de maintenance assistée par ordinateur à l’ERP Microsoft Dynamics 365 Finance and Operations</a:t>
            </a:r>
          </a:p>
          <a:p>
            <a:pPr marL="109911" indent="-109911" algn="just">
              <a:buFont typeface="Wingdings" pitchFamily="2" charset="2"/>
              <a:buChar char="ü"/>
            </a:pPr>
            <a:endParaRPr lang="fr-FR" sz="529" dirty="0">
              <a:latin typeface="Calibri" panose="020F0502020204030204" pitchFamily="34" charset="0"/>
            </a:endParaRPr>
          </a:p>
          <a:p>
            <a:pPr marL="109911" indent="-109911" algn="just">
              <a:buFont typeface="Wingdings" pitchFamily="2" charset="2"/>
              <a:buChar char="ü"/>
            </a:pPr>
            <a:r>
              <a:rPr lang="fr-FR" sz="529" dirty="0">
                <a:latin typeface="Calibri" panose="020F0502020204030204" pitchFamily="34" charset="0"/>
              </a:rPr>
              <a:t>Déploiement  de l’application sur </a:t>
            </a:r>
            <a:r>
              <a:rPr lang="fr-FR" sz="529" dirty="0" err="1">
                <a:latin typeface="Calibri" panose="020F0502020204030204" pitchFamily="34" charset="0"/>
              </a:rPr>
              <a:t>DevOps</a:t>
            </a:r>
            <a:endParaRPr lang="fr-FR" sz="529" dirty="0"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752995" y="1035743"/>
            <a:ext cx="363801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 descr="InfoLib - Ressources Informatique : Divalto &amp; Microsoft Dynamics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481" y="152811"/>
            <a:ext cx="591318" cy="19517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88">
            <a:extLst>
              <a:ext uri="{FF2B5EF4-FFF2-40B4-BE49-F238E27FC236}">
                <a16:creationId xmlns="" xmlns:a16="http://schemas.microsoft.com/office/drawing/2014/main" id="{3AF452F7-64D2-4280-91CF-A0C9C39B73CD}"/>
              </a:ext>
            </a:extLst>
          </p:cNvPr>
          <p:cNvSpPr txBox="1"/>
          <p:nvPr/>
        </p:nvSpPr>
        <p:spPr>
          <a:xfrm>
            <a:off x="2867451" y="3087130"/>
            <a:ext cx="1604044" cy="33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fr-FR" sz="529" dirty="0"/>
              <a:t> Coûts trop élevés pour développer les passerelles d'interfaçage entre les outils GMAO et  </a:t>
            </a:r>
            <a:r>
              <a:rPr lang="fr-FR" sz="529" dirty="0" err="1"/>
              <a:t>microsoft</a:t>
            </a:r>
            <a:r>
              <a:rPr lang="fr-FR" sz="529" dirty="0"/>
              <a:t> Dynamics</a:t>
            </a:r>
          </a:p>
        </p:txBody>
      </p:sp>
      <p:sp>
        <p:nvSpPr>
          <p:cNvPr id="39" name="TextBox 91">
            <a:extLst>
              <a:ext uri="{FF2B5EF4-FFF2-40B4-BE49-F238E27FC236}">
                <a16:creationId xmlns="" xmlns:a16="http://schemas.microsoft.com/office/drawing/2014/main" id="{09E8EB07-5F96-4B89-B577-4A2B961898DE}"/>
              </a:ext>
            </a:extLst>
          </p:cNvPr>
          <p:cNvSpPr txBox="1"/>
          <p:nvPr/>
        </p:nvSpPr>
        <p:spPr>
          <a:xfrm>
            <a:off x="2853717" y="2956741"/>
            <a:ext cx="1152973" cy="17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fr-FR" sz="529" dirty="0"/>
              <a:t> Temps d’exécution énorme</a:t>
            </a:r>
          </a:p>
        </p:txBody>
      </p:sp>
      <p:sp>
        <p:nvSpPr>
          <p:cNvPr id="48" name="TextBox 92">
            <a:extLst>
              <a:ext uri="{FF2B5EF4-FFF2-40B4-BE49-F238E27FC236}">
                <a16:creationId xmlns="" xmlns:a16="http://schemas.microsoft.com/office/drawing/2014/main" id="{C901FDBF-BE1B-4635-AB99-867B387C27C0}"/>
              </a:ext>
            </a:extLst>
          </p:cNvPr>
          <p:cNvSpPr txBox="1"/>
          <p:nvPr/>
        </p:nvSpPr>
        <p:spPr>
          <a:xfrm>
            <a:off x="2842271" y="2710613"/>
            <a:ext cx="1625287" cy="25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fr-FR" sz="529" dirty="0"/>
              <a:t> Absence d'interfaçage inter-logiciels entre logiciel GMAO et l‘ERP</a:t>
            </a:r>
          </a:p>
        </p:txBody>
      </p:sp>
      <p:sp>
        <p:nvSpPr>
          <p:cNvPr id="50" name="TextBox 88">
            <a:extLst>
              <a:ext uri="{FF2B5EF4-FFF2-40B4-BE49-F238E27FC236}">
                <a16:creationId xmlns="" xmlns:a16="http://schemas.microsoft.com/office/drawing/2014/main" id="{3AF452F7-64D2-4280-91CF-A0C9C39B73CD}"/>
              </a:ext>
            </a:extLst>
          </p:cNvPr>
          <p:cNvSpPr txBox="1"/>
          <p:nvPr/>
        </p:nvSpPr>
        <p:spPr>
          <a:xfrm>
            <a:off x="2830825" y="2448369"/>
            <a:ext cx="1565770" cy="33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fr-FR" sz="529" dirty="0"/>
              <a:t> Absence de module GMAO  dans Microsoft Dynamics 365  for Finance and Operations </a:t>
            </a:r>
          </a:p>
          <a:p>
            <a:pPr algn="just"/>
            <a:endParaRPr lang="fr-FR" sz="529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06825" y="3982450"/>
            <a:ext cx="1503139" cy="997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88">
            <a:extLst>
              <a:ext uri="{FF2B5EF4-FFF2-40B4-BE49-F238E27FC236}">
                <a16:creationId xmlns="" xmlns:a16="http://schemas.microsoft.com/office/drawing/2014/main" id="{3AF452F7-64D2-4280-91CF-A0C9C39B73CD}"/>
              </a:ext>
            </a:extLst>
          </p:cNvPr>
          <p:cNvSpPr txBox="1"/>
          <p:nvPr/>
        </p:nvSpPr>
        <p:spPr>
          <a:xfrm>
            <a:off x="2898767" y="3728088"/>
            <a:ext cx="1559543" cy="33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529" dirty="0"/>
              <a:t>Conception, développement et intégration d’un module de GMAO dans l’ERP </a:t>
            </a:r>
            <a:r>
              <a:rPr lang="fr-FR" sz="529" dirty="0" err="1"/>
              <a:t>Micosoft</a:t>
            </a:r>
            <a:r>
              <a:rPr lang="fr-FR" sz="529" dirty="0"/>
              <a:t> Dynamics 365 for Finance and Operations</a:t>
            </a:r>
          </a:p>
        </p:txBody>
      </p:sp>
      <p:pic>
        <p:nvPicPr>
          <p:cNvPr id="52" name="Image 51"/>
          <p:cNvPicPr/>
          <p:nvPr/>
        </p:nvPicPr>
        <p:blipFill>
          <a:blip r:embed="rId10"/>
          <a:stretch>
            <a:fillRect/>
          </a:stretch>
        </p:blipFill>
        <p:spPr>
          <a:xfrm>
            <a:off x="4716210" y="1280909"/>
            <a:ext cx="1557019" cy="94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Rounded Rectangle 119"/>
          <p:cNvSpPr/>
          <p:nvPr/>
        </p:nvSpPr>
        <p:spPr>
          <a:xfrm>
            <a:off x="4697857" y="1066462"/>
            <a:ext cx="1555800" cy="21213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Architecture</a:t>
            </a:r>
            <a:endParaRPr lang="fr-FR" sz="216" dirty="0"/>
          </a:p>
        </p:txBody>
      </p:sp>
      <p:pic>
        <p:nvPicPr>
          <p:cNvPr id="56" name="Image 55" descr="addintervpreven.PNG est maintenant affiché.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35" y="3737906"/>
            <a:ext cx="1102013" cy="67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Image 56" descr="dett.PNG est maintenant affiché.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46" y="3760289"/>
            <a:ext cx="879601" cy="505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Image 54" descr="interrr.PNG est maintenant affiché.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67" y="3352141"/>
            <a:ext cx="1037986" cy="34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Image 57" descr="etatordre.PNG est maintenant affiché.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89" y="3361181"/>
            <a:ext cx="853327" cy="35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Rounded Rectangle 122"/>
          <p:cNvSpPr/>
          <p:nvPr/>
        </p:nvSpPr>
        <p:spPr>
          <a:xfrm>
            <a:off x="4780536" y="3108835"/>
            <a:ext cx="1610470" cy="2121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88" tIns="5494" rIns="10988" bIns="54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65" dirty="0"/>
              <a:t>Résultat</a:t>
            </a:r>
          </a:p>
        </p:txBody>
      </p:sp>
      <p:pic>
        <p:nvPicPr>
          <p:cNvPr id="60" name="Image 59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30" y="2828407"/>
            <a:ext cx="243053" cy="282530"/>
          </a:xfrm>
          <a:prstGeom prst="rect">
            <a:avLst/>
          </a:prstGeom>
        </p:spPr>
      </p:pic>
      <p:pic>
        <p:nvPicPr>
          <p:cNvPr id="67" name="Image 66" descr="Outils de Développement Logiciel: C&amp;#39;est quoi Azure DevOps ?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35" y="2711371"/>
            <a:ext cx="476326" cy="38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Image 67" descr="Novedades Mayo 2016 en Lifecycle Services (LCS) — j.a.estevan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61" y="2782775"/>
            <a:ext cx="378327" cy="3009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Organigramme : Connecteur 40"/>
          <p:cNvSpPr/>
          <p:nvPr/>
        </p:nvSpPr>
        <p:spPr>
          <a:xfrm>
            <a:off x="8382000" y="4629150"/>
            <a:ext cx="636181" cy="4104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8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8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F816347F-6987-4143-A039-12D0CF624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Cadre général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0CA952C7-0892-4AC9-90BE-BEEFAE783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Organisme d’accueil </a:t>
            </a:r>
          </a:p>
        </p:txBody>
      </p:sp>
      <p:sp>
        <p:nvSpPr>
          <p:cNvPr id="6" name="TextBox 68">
            <a:extLst>
              <a:ext uri="{FF2B5EF4-FFF2-40B4-BE49-F238E27FC236}">
                <a16:creationId xmlns:a16="http://schemas.microsoft.com/office/drawing/2014/main" xmlns="" id="{2050A0F3-1D40-4FE9-A8CF-8FE58640BAF2}"/>
              </a:ext>
            </a:extLst>
          </p:cNvPr>
          <p:cNvSpPr txBox="1"/>
          <p:nvPr/>
        </p:nvSpPr>
        <p:spPr>
          <a:xfrm>
            <a:off x="77332" y="1719863"/>
            <a:ext cx="38421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ebdings" panose="05030102010509060703" pitchFamily="18" charset="2"/>
              <a:buChar char=""/>
            </a:pPr>
            <a:r>
              <a:rPr lang="fr-FR" dirty="0" smtClean="0"/>
              <a:t>Opère dans l’intégration </a:t>
            </a:r>
            <a:r>
              <a:rPr lang="fr-FR" dirty="0"/>
              <a:t>et le développement autour des solutions ERP </a:t>
            </a:r>
            <a:r>
              <a:rPr lang="fr-FR" dirty="0" smtClean="0"/>
              <a:t>(AX, </a:t>
            </a:r>
            <a:r>
              <a:rPr lang="fr-FR" dirty="0" err="1" smtClean="0"/>
              <a:t>Divalto</a:t>
            </a:r>
            <a:r>
              <a:rPr lang="fr-FR" dirty="0" smtClean="0"/>
              <a:t>, Microsoft Dynamics 365 </a:t>
            </a:r>
            <a:r>
              <a:rPr lang="fr-FR" dirty="0" err="1" smtClean="0"/>
              <a:t>FinOps</a:t>
            </a:r>
            <a:r>
              <a:rPr lang="fr-FR" dirty="0" smtClean="0"/>
              <a:t>, NAV ).</a:t>
            </a:r>
          </a:p>
          <a:p>
            <a:pPr marL="285750" indent="-285750" algn="just">
              <a:lnSpc>
                <a:spcPct val="200000"/>
              </a:lnSpc>
              <a:buFont typeface="Webdings" panose="05030102010509060703" pitchFamily="18" charset="2"/>
              <a:buChar char=""/>
            </a:pPr>
            <a:r>
              <a:rPr lang="fr-FR" dirty="0"/>
              <a:t>E</a:t>
            </a:r>
            <a:r>
              <a:rPr lang="fr-FR" dirty="0" smtClean="0"/>
              <a:t>xpérience </a:t>
            </a:r>
            <a:r>
              <a:rPr lang="fr-FR" dirty="0"/>
              <a:t>de plus de 16 ans</a:t>
            </a:r>
            <a:r>
              <a:rPr lang="fr-FR" dirty="0" smtClean="0"/>
              <a:t>.</a:t>
            </a:r>
          </a:p>
          <a:p>
            <a:pPr algn="just">
              <a:lnSpc>
                <a:spcPct val="200000"/>
              </a:lnSpc>
            </a:pPr>
            <a:endParaRPr lang="fr-FR" dirty="0" smtClean="0"/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xmlns="" id="{45C221CD-8E9F-48E7-A8AA-FC80901606E4}"/>
              </a:ext>
            </a:extLst>
          </p:cNvPr>
          <p:cNvGrpSpPr/>
          <p:nvPr/>
        </p:nvGrpSpPr>
        <p:grpSpPr>
          <a:xfrm>
            <a:off x="3429000" y="1047750"/>
            <a:ext cx="5562600" cy="3276600"/>
            <a:chOff x="762000" y="819150"/>
            <a:chExt cx="7162800" cy="3505200"/>
          </a:xfrm>
        </p:grpSpPr>
        <p:sp>
          <p:nvSpPr>
            <p:cNvPr id="131" name="Freeform 609">
              <a:extLst>
                <a:ext uri="{FF2B5EF4-FFF2-40B4-BE49-F238E27FC236}">
                  <a16:creationId xmlns:a16="http://schemas.microsoft.com/office/drawing/2014/main" xmlns="" id="{5471B32A-1294-48B1-A76D-780A69D1D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0" y="819150"/>
              <a:ext cx="7162800" cy="3505200"/>
            </a:xfrm>
            <a:custGeom>
              <a:avLst/>
              <a:gdLst>
                <a:gd name="T0" fmla="*/ 42 w 1779"/>
                <a:gd name="T1" fmla="*/ 140 h 895"/>
                <a:gd name="T2" fmla="*/ 155 w 1779"/>
                <a:gd name="T3" fmla="*/ 148 h 895"/>
                <a:gd name="T4" fmla="*/ 327 w 1779"/>
                <a:gd name="T5" fmla="*/ 46 h 895"/>
                <a:gd name="T6" fmla="*/ 337 w 1779"/>
                <a:gd name="T7" fmla="*/ 74 h 895"/>
                <a:gd name="T8" fmla="*/ 382 w 1779"/>
                <a:gd name="T9" fmla="*/ 79 h 895"/>
                <a:gd name="T10" fmla="*/ 161 w 1779"/>
                <a:gd name="T11" fmla="*/ 328 h 895"/>
                <a:gd name="T12" fmla="*/ 431 w 1779"/>
                <a:gd name="T13" fmla="*/ 71 h 895"/>
                <a:gd name="T14" fmla="*/ 414 w 1779"/>
                <a:gd name="T15" fmla="*/ 103 h 895"/>
                <a:gd name="T16" fmla="*/ 488 w 1779"/>
                <a:gd name="T17" fmla="*/ 57 h 895"/>
                <a:gd name="T18" fmla="*/ 433 w 1779"/>
                <a:gd name="T19" fmla="*/ 121 h 895"/>
                <a:gd name="T20" fmla="*/ 466 w 1779"/>
                <a:gd name="T21" fmla="*/ 106 h 895"/>
                <a:gd name="T22" fmla="*/ 287 w 1779"/>
                <a:gd name="T23" fmla="*/ 329 h 895"/>
                <a:gd name="T24" fmla="*/ 507 w 1779"/>
                <a:gd name="T25" fmla="*/ 132 h 895"/>
                <a:gd name="T26" fmla="*/ 476 w 1779"/>
                <a:gd name="T27" fmla="*/ 193 h 895"/>
                <a:gd name="T28" fmla="*/ 468 w 1779"/>
                <a:gd name="T29" fmla="*/ 231 h 895"/>
                <a:gd name="T30" fmla="*/ 583 w 1779"/>
                <a:gd name="T31" fmla="*/ 125 h 895"/>
                <a:gd name="T32" fmla="*/ 643 w 1779"/>
                <a:gd name="T33" fmla="*/ 97 h 895"/>
                <a:gd name="T34" fmla="*/ 305 w 1779"/>
                <a:gd name="T35" fmla="*/ 463 h 895"/>
                <a:gd name="T36" fmla="*/ 333 w 1779"/>
                <a:gd name="T37" fmla="*/ 478 h 895"/>
                <a:gd name="T38" fmla="*/ 324 w 1779"/>
                <a:gd name="T39" fmla="*/ 552 h 895"/>
                <a:gd name="T40" fmla="*/ 751 w 1779"/>
                <a:gd name="T41" fmla="*/ 184 h 895"/>
                <a:gd name="T42" fmla="*/ 797 w 1779"/>
                <a:gd name="T43" fmla="*/ 160 h 895"/>
                <a:gd name="T44" fmla="*/ 851 w 1779"/>
                <a:gd name="T45" fmla="*/ 147 h 895"/>
                <a:gd name="T46" fmla="*/ 380 w 1779"/>
                <a:gd name="T47" fmla="*/ 639 h 895"/>
                <a:gd name="T48" fmla="*/ 911 w 1779"/>
                <a:gd name="T49" fmla="*/ 138 h 895"/>
                <a:gd name="T50" fmla="*/ 941 w 1779"/>
                <a:gd name="T51" fmla="*/ 127 h 895"/>
                <a:gd name="T52" fmla="*/ 1002 w 1779"/>
                <a:gd name="T53" fmla="*/ 80 h 895"/>
                <a:gd name="T54" fmla="*/ 708 w 1779"/>
                <a:gd name="T55" fmla="*/ 410 h 895"/>
                <a:gd name="T56" fmla="*/ 399 w 1779"/>
                <a:gd name="T57" fmla="*/ 743 h 895"/>
                <a:gd name="T58" fmla="*/ 1157 w 1779"/>
                <a:gd name="T59" fmla="*/ 18 h 895"/>
                <a:gd name="T60" fmla="*/ 591 w 1779"/>
                <a:gd name="T61" fmla="*/ 592 h 895"/>
                <a:gd name="T62" fmla="*/ 1152 w 1779"/>
                <a:gd name="T63" fmla="*/ 50 h 895"/>
                <a:gd name="T64" fmla="*/ 980 w 1779"/>
                <a:gd name="T65" fmla="*/ 242 h 895"/>
                <a:gd name="T66" fmla="*/ 928 w 1779"/>
                <a:gd name="T67" fmla="*/ 308 h 895"/>
                <a:gd name="T68" fmla="*/ 1246 w 1779"/>
                <a:gd name="T69" fmla="*/ 41 h 895"/>
                <a:gd name="T70" fmla="*/ 1065 w 1779"/>
                <a:gd name="T71" fmla="*/ 245 h 895"/>
                <a:gd name="T72" fmla="*/ 1087 w 1779"/>
                <a:gd name="T73" fmla="*/ 265 h 895"/>
                <a:gd name="T74" fmla="*/ 1337 w 1779"/>
                <a:gd name="T75" fmla="*/ 38 h 895"/>
                <a:gd name="T76" fmla="*/ 865 w 1779"/>
                <a:gd name="T77" fmla="*/ 557 h 895"/>
                <a:gd name="T78" fmla="*/ 1027 w 1779"/>
                <a:gd name="T79" fmla="*/ 418 h 895"/>
                <a:gd name="T80" fmla="*/ 1057 w 1779"/>
                <a:gd name="T81" fmla="*/ 449 h 895"/>
                <a:gd name="T82" fmla="*/ 1191 w 1779"/>
                <a:gd name="T83" fmla="*/ 371 h 895"/>
                <a:gd name="T84" fmla="*/ 890 w 1779"/>
                <a:gd name="T85" fmla="*/ 717 h 895"/>
                <a:gd name="T86" fmla="*/ 1001 w 1779"/>
                <a:gd name="T87" fmla="*/ 659 h 895"/>
                <a:gd name="T88" fmla="*/ 1597 w 1779"/>
                <a:gd name="T89" fmla="*/ 91 h 895"/>
                <a:gd name="T90" fmla="*/ 1457 w 1779"/>
                <a:gd name="T91" fmla="*/ 277 h 895"/>
                <a:gd name="T92" fmla="*/ 1342 w 1779"/>
                <a:gd name="T93" fmla="*/ 397 h 895"/>
                <a:gd name="T94" fmla="*/ 1546 w 1779"/>
                <a:gd name="T95" fmla="*/ 221 h 895"/>
                <a:gd name="T96" fmla="*/ 1576 w 1779"/>
                <a:gd name="T97" fmla="*/ 242 h 895"/>
                <a:gd name="T98" fmla="*/ 1348 w 1779"/>
                <a:gd name="T99" fmla="*/ 482 h 895"/>
                <a:gd name="T100" fmla="*/ 1535 w 1779"/>
                <a:gd name="T101" fmla="*/ 317 h 895"/>
                <a:gd name="T102" fmla="*/ 1380 w 1779"/>
                <a:gd name="T103" fmla="*/ 520 h 895"/>
                <a:gd name="T104" fmla="*/ 1393 w 1779"/>
                <a:gd name="T105" fmla="*/ 547 h 895"/>
                <a:gd name="T106" fmla="*/ 1532 w 1779"/>
                <a:gd name="T107" fmla="*/ 459 h 895"/>
                <a:gd name="T108" fmla="*/ 1482 w 1779"/>
                <a:gd name="T109" fmla="*/ 537 h 895"/>
                <a:gd name="T110" fmla="*/ 1500 w 1779"/>
                <a:gd name="T111" fmla="*/ 561 h 895"/>
                <a:gd name="T112" fmla="*/ 1590 w 1779"/>
                <a:gd name="T113" fmla="*/ 535 h 895"/>
                <a:gd name="T114" fmla="*/ 1578 w 1779"/>
                <a:gd name="T115" fmla="*/ 599 h 895"/>
                <a:gd name="T116" fmla="*/ 1597 w 1779"/>
                <a:gd name="T117" fmla="*/ 632 h 895"/>
                <a:gd name="T118" fmla="*/ 1680 w 1779"/>
                <a:gd name="T119" fmla="*/ 599 h 895"/>
                <a:gd name="T120" fmla="*/ 1739 w 1779"/>
                <a:gd name="T121" fmla="*/ 588 h 895"/>
                <a:gd name="T122" fmla="*/ 1692 w 1779"/>
                <a:gd name="T123" fmla="*/ 817 h 895"/>
                <a:gd name="T124" fmla="*/ 997 w 1779"/>
                <a:gd name="T125" fmla="*/ 69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79" h="895">
                  <a:moveTo>
                    <a:pt x="33" y="74"/>
                  </a:moveTo>
                  <a:cubicBezTo>
                    <a:pt x="32" y="73"/>
                    <a:pt x="30" y="73"/>
                    <a:pt x="29" y="7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96"/>
                    <a:pt x="7" y="98"/>
                    <a:pt x="8" y="99"/>
                  </a:cubicBezTo>
                  <a:cubicBezTo>
                    <a:pt x="9" y="100"/>
                    <a:pt x="10" y="100"/>
                    <a:pt x="11" y="100"/>
                  </a:cubicBezTo>
                  <a:cubicBezTo>
                    <a:pt x="11" y="100"/>
                    <a:pt x="12" y="100"/>
                    <a:pt x="13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5" y="77"/>
                    <a:pt x="35" y="75"/>
                    <a:pt x="33" y="74"/>
                  </a:cubicBezTo>
                  <a:close/>
                  <a:moveTo>
                    <a:pt x="55" y="70"/>
                  </a:moveTo>
                  <a:cubicBezTo>
                    <a:pt x="55" y="70"/>
                    <a:pt x="56" y="70"/>
                    <a:pt x="57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3" y="63"/>
                    <a:pt x="63" y="61"/>
                    <a:pt x="62" y="59"/>
                  </a:cubicBezTo>
                  <a:cubicBezTo>
                    <a:pt x="61" y="58"/>
                    <a:pt x="59" y="58"/>
                    <a:pt x="58" y="59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1" y="66"/>
                    <a:pt x="51" y="68"/>
                    <a:pt x="52" y="69"/>
                  </a:cubicBezTo>
                  <a:cubicBezTo>
                    <a:pt x="53" y="70"/>
                    <a:pt x="54" y="70"/>
                    <a:pt x="55" y="70"/>
                  </a:cubicBezTo>
                  <a:close/>
                  <a:moveTo>
                    <a:pt x="20" y="105"/>
                  </a:moveTo>
                  <a:cubicBezTo>
                    <a:pt x="21" y="105"/>
                    <a:pt x="21" y="104"/>
                    <a:pt x="22" y="10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3" y="83"/>
                    <a:pt x="43" y="81"/>
                    <a:pt x="42" y="80"/>
                  </a:cubicBezTo>
                  <a:cubicBezTo>
                    <a:pt x="41" y="78"/>
                    <a:pt x="39" y="78"/>
                    <a:pt x="38" y="8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6" y="101"/>
                    <a:pt x="16" y="103"/>
                    <a:pt x="18" y="104"/>
                  </a:cubicBezTo>
                  <a:cubicBezTo>
                    <a:pt x="18" y="104"/>
                    <a:pt x="19" y="105"/>
                    <a:pt x="20" y="105"/>
                  </a:cubicBezTo>
                  <a:close/>
                  <a:moveTo>
                    <a:pt x="30" y="106"/>
                  </a:moveTo>
                  <a:cubicBezTo>
                    <a:pt x="29" y="105"/>
                    <a:pt x="27" y="105"/>
                    <a:pt x="25" y="106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3" y="108"/>
                    <a:pt x="23" y="110"/>
                    <a:pt x="24" y="112"/>
                  </a:cubicBezTo>
                  <a:cubicBezTo>
                    <a:pt x="24" y="112"/>
                    <a:pt x="25" y="112"/>
                    <a:pt x="26" y="112"/>
                  </a:cubicBezTo>
                  <a:cubicBezTo>
                    <a:pt x="27" y="112"/>
                    <a:pt x="28" y="112"/>
                    <a:pt x="28" y="112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1" y="109"/>
                    <a:pt x="31" y="107"/>
                    <a:pt x="30" y="106"/>
                  </a:cubicBezTo>
                  <a:close/>
                  <a:moveTo>
                    <a:pt x="37" y="99"/>
                  </a:moveTo>
                  <a:cubicBezTo>
                    <a:pt x="37" y="99"/>
                    <a:pt x="38" y="100"/>
                    <a:pt x="39" y="100"/>
                  </a:cubicBezTo>
                  <a:cubicBezTo>
                    <a:pt x="40" y="100"/>
                    <a:pt x="41" y="99"/>
                    <a:pt x="41" y="9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1" y="89"/>
                    <a:pt x="51" y="87"/>
                    <a:pt x="50" y="86"/>
                  </a:cubicBezTo>
                  <a:cubicBezTo>
                    <a:pt x="48" y="85"/>
                    <a:pt x="46" y="85"/>
                    <a:pt x="45" y="86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6" y="95"/>
                    <a:pt x="36" y="97"/>
                    <a:pt x="37" y="99"/>
                  </a:cubicBezTo>
                  <a:close/>
                  <a:moveTo>
                    <a:pt x="20" y="133"/>
                  </a:moveTo>
                  <a:cubicBezTo>
                    <a:pt x="21" y="133"/>
                    <a:pt x="21" y="132"/>
                    <a:pt x="22" y="132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6" y="128"/>
                    <a:pt x="26" y="126"/>
                    <a:pt x="25" y="125"/>
                  </a:cubicBezTo>
                  <a:cubicBezTo>
                    <a:pt x="24" y="123"/>
                    <a:pt x="22" y="123"/>
                    <a:pt x="20" y="125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6" y="129"/>
                    <a:pt x="16" y="131"/>
                    <a:pt x="18" y="132"/>
                  </a:cubicBezTo>
                  <a:cubicBezTo>
                    <a:pt x="18" y="132"/>
                    <a:pt x="19" y="133"/>
                    <a:pt x="20" y="133"/>
                  </a:cubicBezTo>
                  <a:close/>
                  <a:moveTo>
                    <a:pt x="54" y="110"/>
                  </a:moveTo>
                  <a:cubicBezTo>
                    <a:pt x="52" y="109"/>
                    <a:pt x="50" y="109"/>
                    <a:pt x="49" y="110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0" y="130"/>
                    <a:pt x="30" y="131"/>
                    <a:pt x="31" y="133"/>
                  </a:cubicBezTo>
                  <a:cubicBezTo>
                    <a:pt x="31" y="133"/>
                    <a:pt x="32" y="134"/>
                    <a:pt x="33" y="134"/>
                  </a:cubicBezTo>
                  <a:cubicBezTo>
                    <a:pt x="34" y="134"/>
                    <a:pt x="35" y="133"/>
                    <a:pt x="35" y="133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5" y="113"/>
                    <a:pt x="55" y="111"/>
                    <a:pt x="54" y="110"/>
                  </a:cubicBezTo>
                  <a:close/>
                  <a:moveTo>
                    <a:pt x="59" y="105"/>
                  </a:moveTo>
                  <a:cubicBezTo>
                    <a:pt x="59" y="105"/>
                    <a:pt x="60" y="106"/>
                    <a:pt x="61" y="106"/>
                  </a:cubicBezTo>
                  <a:cubicBezTo>
                    <a:pt x="62" y="106"/>
                    <a:pt x="62" y="105"/>
                    <a:pt x="63" y="10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3" y="94"/>
                    <a:pt x="73" y="92"/>
                    <a:pt x="72" y="91"/>
                  </a:cubicBezTo>
                  <a:cubicBezTo>
                    <a:pt x="71" y="90"/>
                    <a:pt x="69" y="90"/>
                    <a:pt x="68" y="9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7" y="102"/>
                    <a:pt x="57" y="104"/>
                    <a:pt x="59" y="105"/>
                  </a:cubicBezTo>
                  <a:close/>
                  <a:moveTo>
                    <a:pt x="3" y="156"/>
                  </a:moveTo>
                  <a:cubicBezTo>
                    <a:pt x="1" y="158"/>
                    <a:pt x="1" y="158"/>
                    <a:pt x="1" y="158"/>
                  </a:cubicBezTo>
                  <a:cubicBezTo>
                    <a:pt x="0" y="159"/>
                    <a:pt x="0" y="161"/>
                    <a:pt x="1" y="162"/>
                  </a:cubicBezTo>
                  <a:cubicBezTo>
                    <a:pt x="2" y="163"/>
                    <a:pt x="2" y="163"/>
                    <a:pt x="3" y="163"/>
                  </a:cubicBezTo>
                  <a:cubicBezTo>
                    <a:pt x="4" y="163"/>
                    <a:pt x="5" y="163"/>
                    <a:pt x="5" y="162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9" y="159"/>
                    <a:pt x="9" y="157"/>
                    <a:pt x="8" y="156"/>
                  </a:cubicBezTo>
                  <a:cubicBezTo>
                    <a:pt x="6" y="155"/>
                    <a:pt x="4" y="155"/>
                    <a:pt x="3" y="156"/>
                  </a:cubicBezTo>
                  <a:close/>
                  <a:moveTo>
                    <a:pt x="23" y="150"/>
                  </a:moveTo>
                  <a:cubicBezTo>
                    <a:pt x="18" y="155"/>
                    <a:pt x="18" y="155"/>
                    <a:pt x="18" y="155"/>
                  </a:cubicBezTo>
                  <a:cubicBezTo>
                    <a:pt x="16" y="157"/>
                    <a:pt x="16" y="159"/>
                    <a:pt x="18" y="160"/>
                  </a:cubicBezTo>
                  <a:cubicBezTo>
                    <a:pt x="18" y="160"/>
                    <a:pt x="19" y="161"/>
                    <a:pt x="20" y="161"/>
                  </a:cubicBezTo>
                  <a:cubicBezTo>
                    <a:pt x="21" y="161"/>
                    <a:pt x="21" y="160"/>
                    <a:pt x="22" y="160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3"/>
                    <a:pt x="29" y="151"/>
                    <a:pt x="28" y="150"/>
                  </a:cubicBezTo>
                  <a:cubicBezTo>
                    <a:pt x="27" y="148"/>
                    <a:pt x="25" y="148"/>
                    <a:pt x="23" y="150"/>
                  </a:cubicBezTo>
                  <a:close/>
                  <a:moveTo>
                    <a:pt x="42" y="140"/>
                  </a:moveTo>
                  <a:cubicBezTo>
                    <a:pt x="79" y="103"/>
                    <a:pt x="79" y="103"/>
                    <a:pt x="79" y="103"/>
                  </a:cubicBezTo>
                  <a:cubicBezTo>
                    <a:pt x="85" y="96"/>
                    <a:pt x="85" y="96"/>
                    <a:pt x="85" y="96"/>
                  </a:cubicBezTo>
                  <a:cubicBezTo>
                    <a:pt x="87" y="95"/>
                    <a:pt x="87" y="93"/>
                    <a:pt x="85" y="92"/>
                  </a:cubicBezTo>
                  <a:cubicBezTo>
                    <a:pt x="84" y="91"/>
                    <a:pt x="82" y="91"/>
                    <a:pt x="81" y="92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38" y="135"/>
                    <a:pt x="38" y="135"/>
                    <a:pt x="38" y="135"/>
                  </a:cubicBezTo>
                  <a:cubicBezTo>
                    <a:pt x="37" y="137"/>
                    <a:pt x="37" y="139"/>
                    <a:pt x="38" y="140"/>
                  </a:cubicBezTo>
                  <a:cubicBezTo>
                    <a:pt x="38" y="140"/>
                    <a:pt x="39" y="141"/>
                    <a:pt x="40" y="141"/>
                  </a:cubicBezTo>
                  <a:cubicBezTo>
                    <a:pt x="41" y="141"/>
                    <a:pt x="41" y="140"/>
                    <a:pt x="42" y="140"/>
                  </a:cubicBezTo>
                  <a:close/>
                  <a:moveTo>
                    <a:pt x="89" y="91"/>
                  </a:moveTo>
                  <a:cubicBezTo>
                    <a:pt x="90" y="91"/>
                    <a:pt x="91" y="91"/>
                    <a:pt x="92" y="90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4" y="78"/>
                    <a:pt x="104" y="76"/>
                    <a:pt x="102" y="75"/>
                  </a:cubicBezTo>
                  <a:cubicBezTo>
                    <a:pt x="101" y="74"/>
                    <a:pt x="99" y="74"/>
                    <a:pt x="98" y="7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7"/>
                    <a:pt x="86" y="89"/>
                    <a:pt x="87" y="90"/>
                  </a:cubicBezTo>
                  <a:cubicBezTo>
                    <a:pt x="88" y="91"/>
                    <a:pt x="89" y="91"/>
                    <a:pt x="89" y="91"/>
                  </a:cubicBezTo>
                  <a:close/>
                  <a:moveTo>
                    <a:pt x="125" y="66"/>
                  </a:moveTo>
                  <a:cubicBezTo>
                    <a:pt x="124" y="65"/>
                    <a:pt x="122" y="65"/>
                    <a:pt x="121" y="66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6" y="141"/>
                    <a:pt x="45" y="142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8" y="149"/>
                    <a:pt x="38" y="151"/>
                    <a:pt x="39" y="152"/>
                  </a:cubicBezTo>
                  <a:cubicBezTo>
                    <a:pt x="40" y="153"/>
                    <a:pt x="40" y="153"/>
                    <a:pt x="41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9" y="147"/>
                    <a:pt x="49" y="146"/>
                    <a:pt x="49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6" y="69"/>
                    <a:pt x="126" y="67"/>
                    <a:pt x="125" y="66"/>
                  </a:cubicBezTo>
                  <a:close/>
                  <a:moveTo>
                    <a:pt x="141" y="64"/>
                  </a:moveTo>
                  <a:cubicBezTo>
                    <a:pt x="140" y="63"/>
                    <a:pt x="138" y="63"/>
                    <a:pt x="137" y="64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1" y="140"/>
                    <a:pt x="61" y="142"/>
                    <a:pt x="62" y="143"/>
                  </a:cubicBezTo>
                  <a:cubicBezTo>
                    <a:pt x="63" y="144"/>
                    <a:pt x="63" y="144"/>
                    <a:pt x="64" y="144"/>
                  </a:cubicBezTo>
                  <a:cubicBezTo>
                    <a:pt x="65" y="144"/>
                    <a:pt x="66" y="144"/>
                    <a:pt x="66" y="143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2" y="67"/>
                    <a:pt x="142" y="65"/>
                    <a:pt x="141" y="64"/>
                  </a:cubicBezTo>
                  <a:close/>
                  <a:moveTo>
                    <a:pt x="157" y="66"/>
                  </a:moveTo>
                  <a:cubicBezTo>
                    <a:pt x="159" y="65"/>
                    <a:pt x="159" y="63"/>
                    <a:pt x="157" y="62"/>
                  </a:cubicBezTo>
                  <a:cubicBezTo>
                    <a:pt x="156" y="61"/>
                    <a:pt x="154" y="61"/>
                    <a:pt x="153" y="62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2" y="133"/>
                    <a:pt x="82" y="135"/>
                    <a:pt x="83" y="137"/>
                  </a:cubicBezTo>
                  <a:cubicBezTo>
                    <a:pt x="83" y="137"/>
                    <a:pt x="84" y="137"/>
                    <a:pt x="85" y="137"/>
                  </a:cubicBezTo>
                  <a:cubicBezTo>
                    <a:pt x="86" y="137"/>
                    <a:pt x="87" y="137"/>
                    <a:pt x="87" y="137"/>
                  </a:cubicBezTo>
                  <a:cubicBezTo>
                    <a:pt x="102" y="122"/>
                    <a:pt x="102" y="122"/>
                    <a:pt x="102" y="122"/>
                  </a:cubicBezTo>
                  <a:lnTo>
                    <a:pt x="157" y="66"/>
                  </a:lnTo>
                  <a:close/>
                  <a:moveTo>
                    <a:pt x="168" y="65"/>
                  </a:moveTo>
                  <a:cubicBezTo>
                    <a:pt x="167" y="64"/>
                    <a:pt x="165" y="64"/>
                    <a:pt x="164" y="65"/>
                  </a:cubicBezTo>
                  <a:cubicBezTo>
                    <a:pt x="101" y="127"/>
                    <a:pt x="101" y="127"/>
                    <a:pt x="101" y="127"/>
                  </a:cubicBezTo>
                  <a:cubicBezTo>
                    <a:pt x="100" y="129"/>
                    <a:pt x="100" y="131"/>
                    <a:pt x="101" y="132"/>
                  </a:cubicBezTo>
                  <a:cubicBezTo>
                    <a:pt x="102" y="132"/>
                    <a:pt x="103" y="133"/>
                    <a:pt x="104" y="133"/>
                  </a:cubicBezTo>
                  <a:cubicBezTo>
                    <a:pt x="104" y="133"/>
                    <a:pt x="105" y="132"/>
                    <a:pt x="106" y="132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9" y="68"/>
                    <a:pt x="169" y="67"/>
                    <a:pt x="168" y="65"/>
                  </a:cubicBezTo>
                  <a:close/>
                  <a:moveTo>
                    <a:pt x="181" y="66"/>
                  </a:moveTo>
                  <a:cubicBezTo>
                    <a:pt x="180" y="65"/>
                    <a:pt x="178" y="65"/>
                    <a:pt x="177" y="66"/>
                  </a:cubicBezTo>
                  <a:cubicBezTo>
                    <a:pt x="119" y="124"/>
                    <a:pt x="119" y="124"/>
                    <a:pt x="119" y="124"/>
                  </a:cubicBezTo>
                  <a:cubicBezTo>
                    <a:pt x="117" y="125"/>
                    <a:pt x="117" y="127"/>
                    <a:pt x="119" y="129"/>
                  </a:cubicBezTo>
                  <a:cubicBezTo>
                    <a:pt x="119" y="129"/>
                    <a:pt x="120" y="130"/>
                    <a:pt x="121" y="130"/>
                  </a:cubicBezTo>
                  <a:cubicBezTo>
                    <a:pt x="122" y="130"/>
                    <a:pt x="122" y="129"/>
                    <a:pt x="123" y="129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2" y="70"/>
                    <a:pt x="182" y="68"/>
                    <a:pt x="181" y="66"/>
                  </a:cubicBezTo>
                  <a:close/>
                  <a:moveTo>
                    <a:pt x="130" y="131"/>
                  </a:moveTo>
                  <a:cubicBezTo>
                    <a:pt x="131" y="132"/>
                    <a:pt x="132" y="132"/>
                    <a:pt x="132" y="132"/>
                  </a:cubicBezTo>
                  <a:cubicBezTo>
                    <a:pt x="133" y="132"/>
                    <a:pt x="134" y="132"/>
                    <a:pt x="135" y="131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94" y="72"/>
                    <a:pt x="194" y="70"/>
                    <a:pt x="193" y="69"/>
                  </a:cubicBezTo>
                  <a:cubicBezTo>
                    <a:pt x="192" y="67"/>
                    <a:pt x="190" y="67"/>
                    <a:pt x="188" y="69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29" y="128"/>
                    <a:pt x="129" y="130"/>
                    <a:pt x="130" y="131"/>
                  </a:cubicBezTo>
                  <a:close/>
                  <a:moveTo>
                    <a:pt x="141" y="134"/>
                  </a:moveTo>
                  <a:cubicBezTo>
                    <a:pt x="142" y="135"/>
                    <a:pt x="142" y="135"/>
                    <a:pt x="143" y="135"/>
                  </a:cubicBezTo>
                  <a:cubicBezTo>
                    <a:pt x="144" y="135"/>
                    <a:pt x="145" y="135"/>
                    <a:pt x="145" y="134"/>
                  </a:cubicBezTo>
                  <a:cubicBezTo>
                    <a:pt x="205" y="75"/>
                    <a:pt x="205" y="75"/>
                    <a:pt x="205" y="75"/>
                  </a:cubicBezTo>
                  <a:cubicBezTo>
                    <a:pt x="206" y="73"/>
                    <a:pt x="206" y="71"/>
                    <a:pt x="205" y="70"/>
                  </a:cubicBezTo>
                  <a:cubicBezTo>
                    <a:pt x="204" y="69"/>
                    <a:pt x="202" y="69"/>
                    <a:pt x="201" y="70"/>
                  </a:cubicBezTo>
                  <a:cubicBezTo>
                    <a:pt x="141" y="130"/>
                    <a:pt x="141" y="130"/>
                    <a:pt x="141" y="130"/>
                  </a:cubicBezTo>
                  <a:cubicBezTo>
                    <a:pt x="140" y="131"/>
                    <a:pt x="140" y="133"/>
                    <a:pt x="141" y="134"/>
                  </a:cubicBezTo>
                  <a:close/>
                  <a:moveTo>
                    <a:pt x="148" y="141"/>
                  </a:moveTo>
                  <a:cubicBezTo>
                    <a:pt x="149" y="142"/>
                    <a:pt x="149" y="142"/>
                    <a:pt x="150" y="142"/>
                  </a:cubicBezTo>
                  <a:cubicBezTo>
                    <a:pt x="151" y="142"/>
                    <a:pt x="152" y="142"/>
                    <a:pt x="152" y="141"/>
                  </a:cubicBezTo>
                  <a:cubicBezTo>
                    <a:pt x="216" y="78"/>
                    <a:pt x="216" y="78"/>
                    <a:pt x="216" y="78"/>
                  </a:cubicBezTo>
                  <a:cubicBezTo>
                    <a:pt x="217" y="76"/>
                    <a:pt x="217" y="74"/>
                    <a:pt x="216" y="73"/>
                  </a:cubicBezTo>
                  <a:cubicBezTo>
                    <a:pt x="215" y="72"/>
                    <a:pt x="213" y="72"/>
                    <a:pt x="212" y="73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7" y="138"/>
                    <a:pt x="147" y="140"/>
                    <a:pt x="148" y="141"/>
                  </a:cubicBezTo>
                  <a:close/>
                  <a:moveTo>
                    <a:pt x="164" y="135"/>
                  </a:moveTo>
                  <a:cubicBezTo>
                    <a:pt x="164" y="135"/>
                    <a:pt x="164" y="135"/>
                    <a:pt x="164" y="135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58" y="141"/>
                    <a:pt x="158" y="141"/>
                    <a:pt x="158" y="141"/>
                  </a:cubicBezTo>
                  <a:cubicBezTo>
                    <a:pt x="158" y="141"/>
                    <a:pt x="157" y="141"/>
                    <a:pt x="157" y="142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4" y="145"/>
                    <a:pt x="154" y="147"/>
                    <a:pt x="155" y="148"/>
                  </a:cubicBezTo>
                  <a:cubicBezTo>
                    <a:pt x="156" y="149"/>
                    <a:pt x="156" y="149"/>
                    <a:pt x="157" y="149"/>
                  </a:cubicBezTo>
                  <a:cubicBezTo>
                    <a:pt x="158" y="149"/>
                    <a:pt x="159" y="149"/>
                    <a:pt x="159" y="148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5"/>
                    <a:pt x="162" y="145"/>
                    <a:pt x="162" y="145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3" y="74"/>
                    <a:pt x="233" y="72"/>
                    <a:pt x="232" y="71"/>
                  </a:cubicBezTo>
                  <a:cubicBezTo>
                    <a:pt x="231" y="70"/>
                    <a:pt x="229" y="70"/>
                    <a:pt x="228" y="71"/>
                  </a:cubicBezTo>
                  <a:cubicBezTo>
                    <a:pt x="164" y="135"/>
                    <a:pt x="164" y="135"/>
                    <a:pt x="164" y="135"/>
                  </a:cubicBezTo>
                  <a:close/>
                  <a:moveTo>
                    <a:pt x="153" y="160"/>
                  </a:moveTo>
                  <a:cubicBezTo>
                    <a:pt x="152" y="161"/>
                    <a:pt x="152" y="161"/>
                    <a:pt x="152" y="161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43" y="170"/>
                    <a:pt x="143" y="170"/>
                    <a:pt x="143" y="170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40" y="173"/>
                    <a:pt x="140" y="175"/>
                    <a:pt x="141" y="176"/>
                  </a:cubicBezTo>
                  <a:cubicBezTo>
                    <a:pt x="141" y="177"/>
                    <a:pt x="142" y="177"/>
                    <a:pt x="143" y="177"/>
                  </a:cubicBezTo>
                  <a:cubicBezTo>
                    <a:pt x="144" y="177"/>
                    <a:pt x="145" y="177"/>
                    <a:pt x="145" y="176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48" y="174"/>
                    <a:pt x="148" y="173"/>
                    <a:pt x="148" y="173"/>
                  </a:cubicBezTo>
                  <a:cubicBezTo>
                    <a:pt x="156" y="165"/>
                    <a:pt x="156" y="165"/>
                    <a:pt x="156" y="165"/>
                  </a:cubicBezTo>
                  <a:cubicBezTo>
                    <a:pt x="157" y="165"/>
                    <a:pt x="157" y="165"/>
                    <a:pt x="157" y="164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9" y="153"/>
                    <a:pt x="169" y="153"/>
                    <a:pt x="169" y="153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1"/>
                    <a:pt x="251" y="69"/>
                    <a:pt x="250" y="68"/>
                  </a:cubicBezTo>
                  <a:cubicBezTo>
                    <a:pt x="248" y="67"/>
                    <a:pt x="246" y="67"/>
                    <a:pt x="245" y="68"/>
                  </a:cubicBezTo>
                  <a:cubicBezTo>
                    <a:pt x="242" y="71"/>
                    <a:pt x="242" y="71"/>
                    <a:pt x="242" y="71"/>
                  </a:cubicBezTo>
                  <a:cubicBezTo>
                    <a:pt x="163" y="150"/>
                    <a:pt x="163" y="150"/>
                    <a:pt x="163" y="150"/>
                  </a:cubicBezTo>
                  <a:lnTo>
                    <a:pt x="153" y="160"/>
                  </a:lnTo>
                  <a:close/>
                  <a:moveTo>
                    <a:pt x="158" y="173"/>
                  </a:moveTo>
                  <a:cubicBezTo>
                    <a:pt x="159" y="173"/>
                    <a:pt x="160" y="174"/>
                    <a:pt x="161" y="174"/>
                  </a:cubicBezTo>
                  <a:cubicBezTo>
                    <a:pt x="161" y="174"/>
                    <a:pt x="162" y="173"/>
                    <a:pt x="163" y="173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3" y="72"/>
                    <a:pt x="263" y="70"/>
                    <a:pt x="262" y="69"/>
                  </a:cubicBezTo>
                  <a:cubicBezTo>
                    <a:pt x="261" y="68"/>
                    <a:pt x="259" y="68"/>
                    <a:pt x="258" y="69"/>
                  </a:cubicBezTo>
                  <a:cubicBezTo>
                    <a:pt x="158" y="168"/>
                    <a:pt x="158" y="168"/>
                    <a:pt x="158" y="168"/>
                  </a:cubicBezTo>
                  <a:cubicBezTo>
                    <a:pt x="157" y="170"/>
                    <a:pt x="157" y="172"/>
                    <a:pt x="158" y="173"/>
                  </a:cubicBezTo>
                  <a:close/>
                  <a:moveTo>
                    <a:pt x="156" y="184"/>
                  </a:moveTo>
                  <a:cubicBezTo>
                    <a:pt x="151" y="190"/>
                    <a:pt x="151" y="190"/>
                    <a:pt x="151" y="190"/>
                  </a:cubicBezTo>
                  <a:cubicBezTo>
                    <a:pt x="150" y="191"/>
                    <a:pt x="150" y="193"/>
                    <a:pt x="151" y="194"/>
                  </a:cubicBezTo>
                  <a:cubicBezTo>
                    <a:pt x="152" y="195"/>
                    <a:pt x="152" y="195"/>
                    <a:pt x="153" y="195"/>
                  </a:cubicBezTo>
                  <a:cubicBezTo>
                    <a:pt x="154" y="195"/>
                    <a:pt x="155" y="195"/>
                    <a:pt x="155" y="194"/>
                  </a:cubicBezTo>
                  <a:cubicBezTo>
                    <a:pt x="161" y="189"/>
                    <a:pt x="161" y="189"/>
                    <a:pt x="161" y="189"/>
                  </a:cubicBezTo>
                  <a:cubicBezTo>
                    <a:pt x="166" y="184"/>
                    <a:pt x="166" y="184"/>
                    <a:pt x="166" y="184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8" y="71"/>
                    <a:pt x="278" y="69"/>
                    <a:pt x="277" y="68"/>
                  </a:cubicBezTo>
                  <a:cubicBezTo>
                    <a:pt x="276" y="67"/>
                    <a:pt x="274" y="67"/>
                    <a:pt x="273" y="68"/>
                  </a:cubicBezTo>
                  <a:cubicBezTo>
                    <a:pt x="161" y="179"/>
                    <a:pt x="161" y="179"/>
                    <a:pt x="161" y="179"/>
                  </a:cubicBezTo>
                  <a:lnTo>
                    <a:pt x="156" y="184"/>
                  </a:lnTo>
                  <a:close/>
                  <a:moveTo>
                    <a:pt x="295" y="67"/>
                  </a:moveTo>
                  <a:cubicBezTo>
                    <a:pt x="296" y="67"/>
                    <a:pt x="297" y="67"/>
                    <a:pt x="298" y="66"/>
                  </a:cubicBezTo>
                  <a:cubicBezTo>
                    <a:pt x="316" y="48"/>
                    <a:pt x="316" y="48"/>
                    <a:pt x="316" y="48"/>
                  </a:cubicBezTo>
                  <a:cubicBezTo>
                    <a:pt x="317" y="47"/>
                    <a:pt x="317" y="45"/>
                    <a:pt x="316" y="44"/>
                  </a:cubicBezTo>
                  <a:cubicBezTo>
                    <a:pt x="314" y="42"/>
                    <a:pt x="312" y="42"/>
                    <a:pt x="311" y="44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2" y="63"/>
                    <a:pt x="292" y="65"/>
                    <a:pt x="293" y="66"/>
                  </a:cubicBezTo>
                  <a:cubicBezTo>
                    <a:pt x="294" y="67"/>
                    <a:pt x="295" y="67"/>
                    <a:pt x="295" y="67"/>
                  </a:cubicBezTo>
                  <a:close/>
                  <a:moveTo>
                    <a:pt x="166" y="189"/>
                  </a:moveTo>
                  <a:cubicBezTo>
                    <a:pt x="157" y="198"/>
                    <a:pt x="157" y="198"/>
                    <a:pt x="157" y="198"/>
                  </a:cubicBezTo>
                  <a:cubicBezTo>
                    <a:pt x="156" y="199"/>
                    <a:pt x="156" y="201"/>
                    <a:pt x="157" y="202"/>
                  </a:cubicBezTo>
                  <a:cubicBezTo>
                    <a:pt x="158" y="203"/>
                    <a:pt x="158" y="203"/>
                    <a:pt x="159" y="203"/>
                  </a:cubicBezTo>
                  <a:cubicBezTo>
                    <a:pt x="160" y="203"/>
                    <a:pt x="161" y="203"/>
                    <a:pt x="162" y="202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290" y="74"/>
                    <a:pt x="290" y="74"/>
                    <a:pt x="290" y="74"/>
                  </a:cubicBezTo>
                  <a:cubicBezTo>
                    <a:pt x="292" y="72"/>
                    <a:pt x="291" y="71"/>
                    <a:pt x="290" y="69"/>
                  </a:cubicBezTo>
                  <a:cubicBezTo>
                    <a:pt x="289" y="68"/>
                    <a:pt x="287" y="68"/>
                    <a:pt x="286" y="69"/>
                  </a:cubicBezTo>
                  <a:cubicBezTo>
                    <a:pt x="166" y="189"/>
                    <a:pt x="166" y="189"/>
                    <a:pt x="166" y="189"/>
                  </a:cubicBezTo>
                  <a:close/>
                  <a:moveTo>
                    <a:pt x="296" y="73"/>
                  </a:moveTo>
                  <a:cubicBezTo>
                    <a:pt x="169" y="199"/>
                    <a:pt x="169" y="199"/>
                    <a:pt x="169" y="199"/>
                  </a:cubicBezTo>
                  <a:cubicBezTo>
                    <a:pt x="169" y="199"/>
                    <a:pt x="169" y="199"/>
                    <a:pt x="169" y="199"/>
                  </a:cubicBezTo>
                  <a:cubicBezTo>
                    <a:pt x="151" y="217"/>
                    <a:pt x="151" y="217"/>
                    <a:pt x="151" y="217"/>
                  </a:cubicBezTo>
                  <a:cubicBezTo>
                    <a:pt x="150" y="219"/>
                    <a:pt x="150" y="221"/>
                    <a:pt x="151" y="222"/>
                  </a:cubicBezTo>
                  <a:cubicBezTo>
                    <a:pt x="152" y="222"/>
                    <a:pt x="153" y="223"/>
                    <a:pt x="154" y="223"/>
                  </a:cubicBezTo>
                  <a:cubicBezTo>
                    <a:pt x="154" y="223"/>
                    <a:pt x="155" y="222"/>
                    <a:pt x="155" y="222"/>
                  </a:cubicBezTo>
                  <a:cubicBezTo>
                    <a:pt x="178" y="198"/>
                    <a:pt x="178" y="198"/>
                    <a:pt x="178" y="198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6"/>
                    <a:pt x="301" y="74"/>
                    <a:pt x="300" y="73"/>
                  </a:cubicBezTo>
                  <a:cubicBezTo>
                    <a:pt x="299" y="72"/>
                    <a:pt x="297" y="72"/>
                    <a:pt x="296" y="73"/>
                  </a:cubicBezTo>
                  <a:close/>
                  <a:moveTo>
                    <a:pt x="316" y="57"/>
                  </a:moveTo>
                  <a:cubicBezTo>
                    <a:pt x="317" y="58"/>
                    <a:pt x="317" y="58"/>
                    <a:pt x="318" y="58"/>
                  </a:cubicBezTo>
                  <a:cubicBezTo>
                    <a:pt x="319" y="58"/>
                    <a:pt x="320" y="58"/>
                    <a:pt x="320" y="57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8" y="49"/>
                    <a:pt x="328" y="47"/>
                    <a:pt x="327" y="46"/>
                  </a:cubicBezTo>
                  <a:cubicBezTo>
                    <a:pt x="326" y="45"/>
                    <a:pt x="324" y="45"/>
                    <a:pt x="323" y="46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5" y="54"/>
                    <a:pt x="315" y="56"/>
                    <a:pt x="316" y="57"/>
                  </a:cubicBezTo>
                  <a:close/>
                  <a:moveTo>
                    <a:pt x="334" y="43"/>
                  </a:moveTo>
                  <a:cubicBezTo>
                    <a:pt x="334" y="43"/>
                    <a:pt x="335" y="42"/>
                    <a:pt x="336" y="42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3" y="34"/>
                    <a:pt x="343" y="32"/>
                    <a:pt x="342" y="31"/>
                  </a:cubicBezTo>
                  <a:cubicBezTo>
                    <a:pt x="341" y="30"/>
                    <a:pt x="339" y="30"/>
                    <a:pt x="338" y="31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9"/>
                    <a:pt x="330" y="41"/>
                    <a:pt x="331" y="42"/>
                  </a:cubicBezTo>
                  <a:cubicBezTo>
                    <a:pt x="332" y="42"/>
                    <a:pt x="333" y="43"/>
                    <a:pt x="334" y="43"/>
                  </a:cubicBezTo>
                  <a:close/>
                  <a:moveTo>
                    <a:pt x="130" y="260"/>
                  </a:moveTo>
                  <a:cubicBezTo>
                    <a:pt x="131" y="260"/>
                    <a:pt x="132" y="260"/>
                    <a:pt x="132" y="259"/>
                  </a:cubicBezTo>
                  <a:cubicBezTo>
                    <a:pt x="308" y="84"/>
                    <a:pt x="308" y="84"/>
                    <a:pt x="308" y="84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5" y="76"/>
                    <a:pt x="315" y="76"/>
                    <a:pt x="315" y="76"/>
                  </a:cubicBezTo>
                  <a:cubicBezTo>
                    <a:pt x="319" y="72"/>
                    <a:pt x="319" y="72"/>
                    <a:pt x="319" y="72"/>
                  </a:cubicBezTo>
                  <a:cubicBezTo>
                    <a:pt x="322" y="70"/>
                    <a:pt x="322" y="70"/>
                    <a:pt x="322" y="70"/>
                  </a:cubicBezTo>
                  <a:cubicBezTo>
                    <a:pt x="335" y="57"/>
                    <a:pt x="335" y="57"/>
                    <a:pt x="335" y="57"/>
                  </a:cubicBezTo>
                  <a:cubicBezTo>
                    <a:pt x="338" y="54"/>
                    <a:pt x="338" y="54"/>
                    <a:pt x="338" y="54"/>
                  </a:cubicBezTo>
                  <a:cubicBezTo>
                    <a:pt x="339" y="52"/>
                    <a:pt x="339" y="52"/>
                    <a:pt x="339" y="52"/>
                  </a:cubicBezTo>
                  <a:cubicBezTo>
                    <a:pt x="341" y="51"/>
                    <a:pt x="341" y="49"/>
                    <a:pt x="339" y="48"/>
                  </a:cubicBezTo>
                  <a:cubicBezTo>
                    <a:pt x="338" y="47"/>
                    <a:pt x="336" y="47"/>
                    <a:pt x="335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05" y="78"/>
                    <a:pt x="305" y="78"/>
                    <a:pt x="305" y="78"/>
                  </a:cubicBezTo>
                  <a:cubicBezTo>
                    <a:pt x="304" y="78"/>
                    <a:pt x="304" y="79"/>
                    <a:pt x="304" y="79"/>
                  </a:cubicBezTo>
                  <a:cubicBezTo>
                    <a:pt x="304" y="79"/>
                    <a:pt x="304" y="79"/>
                    <a:pt x="303" y="79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7" y="256"/>
                    <a:pt x="127" y="258"/>
                    <a:pt x="128" y="259"/>
                  </a:cubicBezTo>
                  <a:cubicBezTo>
                    <a:pt x="129" y="260"/>
                    <a:pt x="129" y="260"/>
                    <a:pt x="130" y="260"/>
                  </a:cubicBezTo>
                  <a:close/>
                  <a:moveTo>
                    <a:pt x="342" y="45"/>
                  </a:moveTo>
                  <a:cubicBezTo>
                    <a:pt x="342" y="46"/>
                    <a:pt x="343" y="46"/>
                    <a:pt x="344" y="46"/>
                  </a:cubicBezTo>
                  <a:cubicBezTo>
                    <a:pt x="345" y="46"/>
                    <a:pt x="346" y="46"/>
                    <a:pt x="346" y="45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0" y="32"/>
                    <a:pt x="360" y="30"/>
                    <a:pt x="358" y="29"/>
                  </a:cubicBezTo>
                  <a:cubicBezTo>
                    <a:pt x="357" y="28"/>
                    <a:pt x="355" y="28"/>
                    <a:pt x="354" y="29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52" y="30"/>
                    <a:pt x="352" y="30"/>
                    <a:pt x="352" y="31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1" y="42"/>
                    <a:pt x="341" y="44"/>
                    <a:pt x="342" y="45"/>
                  </a:cubicBezTo>
                  <a:close/>
                  <a:moveTo>
                    <a:pt x="324" y="82"/>
                  </a:moveTo>
                  <a:cubicBezTo>
                    <a:pt x="333" y="73"/>
                    <a:pt x="333" y="73"/>
                    <a:pt x="333" y="73"/>
                  </a:cubicBezTo>
                  <a:cubicBezTo>
                    <a:pt x="333" y="73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1"/>
                  </a:cubicBezTo>
                  <a:cubicBezTo>
                    <a:pt x="349" y="57"/>
                    <a:pt x="349" y="57"/>
                    <a:pt x="349" y="57"/>
                  </a:cubicBezTo>
                  <a:cubicBezTo>
                    <a:pt x="350" y="56"/>
                    <a:pt x="350" y="54"/>
                    <a:pt x="349" y="53"/>
                  </a:cubicBezTo>
                  <a:cubicBezTo>
                    <a:pt x="347" y="51"/>
                    <a:pt x="345" y="51"/>
                    <a:pt x="344" y="53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9" y="67"/>
                    <a:pt x="329" y="68"/>
                    <a:pt x="329" y="68"/>
                  </a:cubicBezTo>
                  <a:cubicBezTo>
                    <a:pt x="329" y="68"/>
                    <a:pt x="329" y="68"/>
                    <a:pt x="328" y="68"/>
                  </a:cubicBezTo>
                  <a:cubicBezTo>
                    <a:pt x="320" y="77"/>
                    <a:pt x="320" y="77"/>
                    <a:pt x="320" y="77"/>
                  </a:cubicBezTo>
                  <a:cubicBezTo>
                    <a:pt x="319" y="78"/>
                    <a:pt x="318" y="79"/>
                    <a:pt x="319" y="81"/>
                  </a:cubicBezTo>
                  <a:cubicBezTo>
                    <a:pt x="318" y="80"/>
                    <a:pt x="316" y="80"/>
                    <a:pt x="316" y="81"/>
                  </a:cubicBezTo>
                  <a:cubicBezTo>
                    <a:pt x="130" y="267"/>
                    <a:pt x="130" y="267"/>
                    <a:pt x="130" y="267"/>
                  </a:cubicBezTo>
                  <a:cubicBezTo>
                    <a:pt x="128" y="268"/>
                    <a:pt x="128" y="270"/>
                    <a:pt x="130" y="272"/>
                  </a:cubicBezTo>
                  <a:cubicBezTo>
                    <a:pt x="130" y="272"/>
                    <a:pt x="131" y="273"/>
                    <a:pt x="132" y="273"/>
                  </a:cubicBezTo>
                  <a:cubicBezTo>
                    <a:pt x="133" y="273"/>
                    <a:pt x="133" y="272"/>
                    <a:pt x="134" y="272"/>
                  </a:cubicBezTo>
                  <a:cubicBezTo>
                    <a:pt x="320" y="86"/>
                    <a:pt x="320" y="86"/>
                    <a:pt x="320" y="86"/>
                  </a:cubicBezTo>
                  <a:cubicBezTo>
                    <a:pt x="321" y="85"/>
                    <a:pt x="321" y="83"/>
                    <a:pt x="321" y="82"/>
                  </a:cubicBezTo>
                  <a:cubicBezTo>
                    <a:pt x="321" y="82"/>
                    <a:pt x="321" y="83"/>
                    <a:pt x="322" y="83"/>
                  </a:cubicBezTo>
                  <a:cubicBezTo>
                    <a:pt x="323" y="83"/>
                    <a:pt x="323" y="82"/>
                    <a:pt x="324" y="82"/>
                  </a:cubicBezTo>
                  <a:close/>
                  <a:moveTo>
                    <a:pt x="352" y="49"/>
                  </a:moveTo>
                  <a:cubicBezTo>
                    <a:pt x="353" y="50"/>
                    <a:pt x="354" y="50"/>
                    <a:pt x="354" y="50"/>
                  </a:cubicBezTo>
                  <a:cubicBezTo>
                    <a:pt x="355" y="50"/>
                    <a:pt x="356" y="50"/>
                    <a:pt x="357" y="49"/>
                  </a:cubicBezTo>
                  <a:cubicBezTo>
                    <a:pt x="367" y="39"/>
                    <a:pt x="367" y="39"/>
                    <a:pt x="367" y="39"/>
                  </a:cubicBezTo>
                  <a:cubicBezTo>
                    <a:pt x="368" y="38"/>
                    <a:pt x="368" y="36"/>
                    <a:pt x="367" y="35"/>
                  </a:cubicBezTo>
                  <a:cubicBezTo>
                    <a:pt x="365" y="33"/>
                    <a:pt x="363" y="33"/>
                    <a:pt x="362" y="35"/>
                  </a:cubicBezTo>
                  <a:cubicBezTo>
                    <a:pt x="352" y="45"/>
                    <a:pt x="352" y="45"/>
                    <a:pt x="352" y="45"/>
                  </a:cubicBezTo>
                  <a:cubicBezTo>
                    <a:pt x="351" y="46"/>
                    <a:pt x="351" y="48"/>
                    <a:pt x="352" y="49"/>
                  </a:cubicBezTo>
                  <a:close/>
                  <a:moveTo>
                    <a:pt x="333" y="87"/>
                  </a:moveTo>
                  <a:cubicBezTo>
                    <a:pt x="334" y="86"/>
                    <a:pt x="334" y="84"/>
                    <a:pt x="333" y="82"/>
                  </a:cubicBezTo>
                  <a:cubicBezTo>
                    <a:pt x="332" y="81"/>
                    <a:pt x="330" y="81"/>
                    <a:pt x="328" y="82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27" y="283"/>
                    <a:pt x="127" y="285"/>
                    <a:pt x="129" y="287"/>
                  </a:cubicBezTo>
                  <a:cubicBezTo>
                    <a:pt x="129" y="287"/>
                    <a:pt x="130" y="287"/>
                    <a:pt x="131" y="287"/>
                  </a:cubicBezTo>
                  <a:cubicBezTo>
                    <a:pt x="132" y="287"/>
                    <a:pt x="132" y="287"/>
                    <a:pt x="133" y="287"/>
                  </a:cubicBezTo>
                  <a:lnTo>
                    <a:pt x="333" y="87"/>
                  </a:lnTo>
                  <a:close/>
                  <a:moveTo>
                    <a:pt x="335" y="83"/>
                  </a:moveTo>
                  <a:cubicBezTo>
                    <a:pt x="336" y="83"/>
                    <a:pt x="337" y="83"/>
                    <a:pt x="337" y="82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61" y="58"/>
                    <a:pt x="361" y="58"/>
                    <a:pt x="361" y="58"/>
                  </a:cubicBezTo>
                  <a:cubicBezTo>
                    <a:pt x="362" y="57"/>
                    <a:pt x="362" y="55"/>
                    <a:pt x="361" y="54"/>
                  </a:cubicBezTo>
                  <a:cubicBezTo>
                    <a:pt x="360" y="53"/>
                    <a:pt x="358" y="53"/>
                    <a:pt x="357" y="5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7" y="74"/>
                    <a:pt x="337" y="74"/>
                    <a:pt x="337" y="74"/>
                  </a:cubicBezTo>
                  <a:cubicBezTo>
                    <a:pt x="333" y="78"/>
                    <a:pt x="333" y="78"/>
                    <a:pt x="333" y="78"/>
                  </a:cubicBezTo>
                  <a:cubicBezTo>
                    <a:pt x="332" y="79"/>
                    <a:pt x="332" y="81"/>
                    <a:pt x="333" y="82"/>
                  </a:cubicBezTo>
                  <a:cubicBezTo>
                    <a:pt x="333" y="83"/>
                    <a:pt x="334" y="83"/>
                    <a:pt x="335" y="83"/>
                  </a:cubicBezTo>
                  <a:close/>
                  <a:moveTo>
                    <a:pt x="372" y="46"/>
                  </a:moveTo>
                  <a:cubicBezTo>
                    <a:pt x="373" y="46"/>
                    <a:pt x="374" y="46"/>
                    <a:pt x="374" y="45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8" y="32"/>
                    <a:pt x="388" y="32"/>
                    <a:pt x="388" y="32"/>
                  </a:cubicBezTo>
                  <a:cubicBezTo>
                    <a:pt x="391" y="29"/>
                    <a:pt x="391" y="29"/>
                    <a:pt x="391" y="29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395" y="24"/>
                    <a:pt x="395" y="22"/>
                    <a:pt x="394" y="21"/>
                  </a:cubicBezTo>
                  <a:cubicBezTo>
                    <a:pt x="394" y="21"/>
                    <a:pt x="393" y="21"/>
                    <a:pt x="393" y="20"/>
                  </a:cubicBezTo>
                  <a:cubicBezTo>
                    <a:pt x="392" y="20"/>
                    <a:pt x="391" y="20"/>
                    <a:pt x="391" y="21"/>
                  </a:cubicBezTo>
                  <a:cubicBezTo>
                    <a:pt x="390" y="21"/>
                    <a:pt x="390" y="21"/>
                    <a:pt x="390" y="21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7" y="24"/>
                    <a:pt x="387" y="24"/>
                    <a:pt x="387" y="24"/>
                  </a:cubicBezTo>
                  <a:cubicBezTo>
                    <a:pt x="385" y="26"/>
                    <a:pt x="385" y="26"/>
                    <a:pt x="385" y="26"/>
                  </a:cubicBezTo>
                  <a:cubicBezTo>
                    <a:pt x="385" y="26"/>
                    <a:pt x="385" y="26"/>
                    <a:pt x="385" y="26"/>
                  </a:cubicBezTo>
                  <a:cubicBezTo>
                    <a:pt x="382" y="29"/>
                    <a:pt x="382" y="29"/>
                    <a:pt x="382" y="29"/>
                  </a:cubicBezTo>
                  <a:cubicBezTo>
                    <a:pt x="379" y="32"/>
                    <a:pt x="379" y="32"/>
                    <a:pt x="379" y="32"/>
                  </a:cubicBezTo>
                  <a:cubicBezTo>
                    <a:pt x="376" y="36"/>
                    <a:pt x="376" y="36"/>
                    <a:pt x="376" y="36"/>
                  </a:cubicBezTo>
                  <a:cubicBezTo>
                    <a:pt x="376" y="36"/>
                    <a:pt x="376" y="36"/>
                    <a:pt x="376" y="36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69" y="42"/>
                    <a:pt x="369" y="44"/>
                    <a:pt x="370" y="45"/>
                  </a:cubicBezTo>
                  <a:cubicBezTo>
                    <a:pt x="371" y="46"/>
                    <a:pt x="371" y="46"/>
                    <a:pt x="372" y="46"/>
                  </a:cubicBezTo>
                  <a:close/>
                  <a:moveTo>
                    <a:pt x="390" y="44"/>
                  </a:moveTo>
                  <a:cubicBezTo>
                    <a:pt x="393" y="40"/>
                    <a:pt x="393" y="40"/>
                    <a:pt x="393" y="40"/>
                  </a:cubicBezTo>
                  <a:cubicBezTo>
                    <a:pt x="394" y="39"/>
                    <a:pt x="394" y="37"/>
                    <a:pt x="393" y="36"/>
                  </a:cubicBezTo>
                  <a:cubicBezTo>
                    <a:pt x="392" y="35"/>
                    <a:pt x="390" y="35"/>
                    <a:pt x="389" y="36"/>
                  </a:cubicBezTo>
                  <a:cubicBezTo>
                    <a:pt x="385" y="40"/>
                    <a:pt x="385" y="40"/>
                    <a:pt x="385" y="40"/>
                  </a:cubicBezTo>
                  <a:cubicBezTo>
                    <a:pt x="384" y="41"/>
                    <a:pt x="384" y="43"/>
                    <a:pt x="385" y="44"/>
                  </a:cubicBezTo>
                  <a:cubicBezTo>
                    <a:pt x="386" y="45"/>
                    <a:pt x="387" y="45"/>
                    <a:pt x="387" y="45"/>
                  </a:cubicBezTo>
                  <a:cubicBezTo>
                    <a:pt x="388" y="45"/>
                    <a:pt x="389" y="45"/>
                    <a:pt x="390" y="44"/>
                  </a:cubicBezTo>
                  <a:close/>
                  <a:moveTo>
                    <a:pt x="381" y="52"/>
                  </a:moveTo>
                  <a:cubicBezTo>
                    <a:pt x="383" y="51"/>
                    <a:pt x="383" y="49"/>
                    <a:pt x="381" y="48"/>
                  </a:cubicBezTo>
                  <a:cubicBezTo>
                    <a:pt x="380" y="46"/>
                    <a:pt x="378" y="46"/>
                    <a:pt x="377" y="48"/>
                  </a:cubicBezTo>
                  <a:cubicBezTo>
                    <a:pt x="370" y="54"/>
                    <a:pt x="370" y="54"/>
                    <a:pt x="370" y="54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8" y="77"/>
                    <a:pt x="348" y="77"/>
                    <a:pt x="348" y="77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31" y="294"/>
                    <a:pt x="131" y="295"/>
                    <a:pt x="132" y="297"/>
                  </a:cubicBezTo>
                  <a:cubicBezTo>
                    <a:pt x="133" y="297"/>
                    <a:pt x="134" y="298"/>
                    <a:pt x="135" y="298"/>
                  </a:cubicBezTo>
                  <a:cubicBezTo>
                    <a:pt x="135" y="298"/>
                    <a:pt x="136" y="297"/>
                    <a:pt x="137" y="297"/>
                  </a:cubicBezTo>
                  <a:cubicBezTo>
                    <a:pt x="353" y="81"/>
                    <a:pt x="353" y="81"/>
                    <a:pt x="353" y="81"/>
                  </a:cubicBezTo>
                  <a:lnTo>
                    <a:pt x="381" y="52"/>
                  </a:lnTo>
                  <a:close/>
                  <a:moveTo>
                    <a:pt x="388" y="59"/>
                  </a:moveTo>
                  <a:cubicBezTo>
                    <a:pt x="391" y="56"/>
                    <a:pt x="391" y="56"/>
                    <a:pt x="391" y="56"/>
                  </a:cubicBezTo>
                  <a:cubicBezTo>
                    <a:pt x="392" y="55"/>
                    <a:pt x="392" y="53"/>
                    <a:pt x="391" y="52"/>
                  </a:cubicBezTo>
                  <a:cubicBezTo>
                    <a:pt x="390" y="51"/>
                    <a:pt x="388" y="51"/>
                    <a:pt x="387" y="52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3" y="56"/>
                    <a:pt x="383" y="58"/>
                    <a:pt x="384" y="59"/>
                  </a:cubicBezTo>
                  <a:cubicBezTo>
                    <a:pt x="385" y="60"/>
                    <a:pt x="385" y="60"/>
                    <a:pt x="386" y="60"/>
                  </a:cubicBezTo>
                  <a:cubicBezTo>
                    <a:pt x="387" y="60"/>
                    <a:pt x="388" y="60"/>
                    <a:pt x="388" y="59"/>
                  </a:cubicBezTo>
                  <a:close/>
                  <a:moveTo>
                    <a:pt x="416" y="30"/>
                  </a:moveTo>
                  <a:cubicBezTo>
                    <a:pt x="417" y="30"/>
                    <a:pt x="417" y="30"/>
                    <a:pt x="418" y="30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5" y="23"/>
                    <a:pt x="425" y="21"/>
                    <a:pt x="424" y="20"/>
                  </a:cubicBezTo>
                  <a:cubicBezTo>
                    <a:pt x="422" y="18"/>
                    <a:pt x="420" y="18"/>
                    <a:pt x="419" y="20"/>
                  </a:cubicBezTo>
                  <a:cubicBezTo>
                    <a:pt x="414" y="25"/>
                    <a:pt x="414" y="25"/>
                    <a:pt x="414" y="25"/>
                  </a:cubicBezTo>
                  <a:cubicBezTo>
                    <a:pt x="412" y="26"/>
                    <a:pt x="412" y="28"/>
                    <a:pt x="414" y="30"/>
                  </a:cubicBezTo>
                  <a:cubicBezTo>
                    <a:pt x="414" y="30"/>
                    <a:pt x="415" y="30"/>
                    <a:pt x="416" y="30"/>
                  </a:cubicBezTo>
                  <a:close/>
                  <a:moveTo>
                    <a:pt x="403" y="44"/>
                  </a:moveTo>
                  <a:cubicBezTo>
                    <a:pt x="403" y="44"/>
                    <a:pt x="404" y="43"/>
                    <a:pt x="405" y="43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8" y="40"/>
                    <a:pt x="408" y="38"/>
                    <a:pt x="407" y="36"/>
                  </a:cubicBezTo>
                  <a:cubicBezTo>
                    <a:pt x="406" y="35"/>
                    <a:pt x="404" y="35"/>
                    <a:pt x="402" y="36"/>
                  </a:cubicBezTo>
                  <a:cubicBezTo>
                    <a:pt x="400" y="38"/>
                    <a:pt x="400" y="38"/>
                    <a:pt x="400" y="38"/>
                  </a:cubicBezTo>
                  <a:cubicBezTo>
                    <a:pt x="399" y="40"/>
                    <a:pt x="399" y="42"/>
                    <a:pt x="400" y="43"/>
                  </a:cubicBezTo>
                  <a:cubicBezTo>
                    <a:pt x="401" y="43"/>
                    <a:pt x="402" y="44"/>
                    <a:pt x="403" y="44"/>
                  </a:cubicBezTo>
                  <a:close/>
                  <a:moveTo>
                    <a:pt x="372" y="66"/>
                  </a:moveTo>
                  <a:cubicBezTo>
                    <a:pt x="369" y="69"/>
                    <a:pt x="369" y="69"/>
                    <a:pt x="369" y="69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7"/>
                    <a:pt x="365" y="78"/>
                  </a:cubicBezTo>
                  <a:cubicBezTo>
                    <a:pt x="366" y="79"/>
                    <a:pt x="366" y="79"/>
                    <a:pt x="367" y="79"/>
                  </a:cubicBezTo>
                  <a:cubicBezTo>
                    <a:pt x="368" y="79"/>
                    <a:pt x="369" y="79"/>
                    <a:pt x="369" y="78"/>
                  </a:cubicBezTo>
                  <a:cubicBezTo>
                    <a:pt x="374" y="74"/>
                    <a:pt x="374" y="74"/>
                    <a:pt x="374" y="74"/>
                  </a:cubicBezTo>
                  <a:cubicBezTo>
                    <a:pt x="377" y="71"/>
                    <a:pt x="377" y="71"/>
                    <a:pt x="377" y="71"/>
                  </a:cubicBezTo>
                  <a:cubicBezTo>
                    <a:pt x="378" y="70"/>
                    <a:pt x="378" y="68"/>
                    <a:pt x="377" y="66"/>
                  </a:cubicBezTo>
                  <a:cubicBezTo>
                    <a:pt x="375" y="65"/>
                    <a:pt x="374" y="65"/>
                    <a:pt x="372" y="66"/>
                  </a:cubicBezTo>
                  <a:close/>
                  <a:moveTo>
                    <a:pt x="362" y="86"/>
                  </a:moveTo>
                  <a:cubicBezTo>
                    <a:pt x="363" y="84"/>
                    <a:pt x="363" y="82"/>
                    <a:pt x="362" y="81"/>
                  </a:cubicBezTo>
                  <a:cubicBezTo>
                    <a:pt x="361" y="80"/>
                    <a:pt x="359" y="80"/>
                    <a:pt x="358" y="81"/>
                  </a:cubicBezTo>
                  <a:cubicBezTo>
                    <a:pt x="142" y="297"/>
                    <a:pt x="142" y="297"/>
                    <a:pt x="142" y="297"/>
                  </a:cubicBezTo>
                  <a:cubicBezTo>
                    <a:pt x="141" y="298"/>
                    <a:pt x="141" y="300"/>
                    <a:pt x="142" y="301"/>
                  </a:cubicBezTo>
                  <a:cubicBezTo>
                    <a:pt x="143" y="302"/>
                    <a:pt x="143" y="302"/>
                    <a:pt x="144" y="302"/>
                  </a:cubicBezTo>
                  <a:cubicBezTo>
                    <a:pt x="145" y="302"/>
                    <a:pt x="146" y="302"/>
                    <a:pt x="146" y="301"/>
                  </a:cubicBezTo>
                  <a:lnTo>
                    <a:pt x="362" y="86"/>
                  </a:lnTo>
                  <a:close/>
                  <a:moveTo>
                    <a:pt x="380" y="80"/>
                  </a:moveTo>
                  <a:cubicBezTo>
                    <a:pt x="381" y="80"/>
                    <a:pt x="381" y="80"/>
                    <a:pt x="382" y="79"/>
                  </a:cubicBezTo>
                  <a:cubicBezTo>
                    <a:pt x="384" y="77"/>
                    <a:pt x="384" y="77"/>
                    <a:pt x="384" y="77"/>
                  </a:cubicBezTo>
                  <a:cubicBezTo>
                    <a:pt x="386" y="76"/>
                    <a:pt x="386" y="74"/>
                    <a:pt x="384" y="73"/>
                  </a:cubicBezTo>
                  <a:cubicBezTo>
                    <a:pt x="383" y="72"/>
                    <a:pt x="381" y="72"/>
                    <a:pt x="380" y="73"/>
                  </a:cubicBezTo>
                  <a:cubicBezTo>
                    <a:pt x="378" y="75"/>
                    <a:pt x="378" y="75"/>
                    <a:pt x="378" y="75"/>
                  </a:cubicBezTo>
                  <a:cubicBezTo>
                    <a:pt x="376" y="76"/>
                    <a:pt x="376" y="78"/>
                    <a:pt x="378" y="79"/>
                  </a:cubicBezTo>
                  <a:cubicBezTo>
                    <a:pt x="378" y="80"/>
                    <a:pt x="379" y="80"/>
                    <a:pt x="380" y="80"/>
                  </a:cubicBezTo>
                  <a:close/>
                  <a:moveTo>
                    <a:pt x="429" y="31"/>
                  </a:moveTo>
                  <a:cubicBezTo>
                    <a:pt x="430" y="31"/>
                    <a:pt x="430" y="31"/>
                    <a:pt x="431" y="30"/>
                  </a:cubicBezTo>
                  <a:cubicBezTo>
                    <a:pt x="433" y="29"/>
                    <a:pt x="433" y="29"/>
                    <a:pt x="433" y="29"/>
                  </a:cubicBezTo>
                  <a:cubicBezTo>
                    <a:pt x="434" y="27"/>
                    <a:pt x="434" y="25"/>
                    <a:pt x="433" y="24"/>
                  </a:cubicBezTo>
                  <a:cubicBezTo>
                    <a:pt x="432" y="23"/>
                    <a:pt x="430" y="23"/>
                    <a:pt x="429" y="24"/>
                  </a:cubicBezTo>
                  <a:cubicBezTo>
                    <a:pt x="427" y="26"/>
                    <a:pt x="427" y="26"/>
                    <a:pt x="427" y="26"/>
                  </a:cubicBezTo>
                  <a:cubicBezTo>
                    <a:pt x="426" y="27"/>
                    <a:pt x="426" y="29"/>
                    <a:pt x="427" y="30"/>
                  </a:cubicBezTo>
                  <a:cubicBezTo>
                    <a:pt x="427" y="31"/>
                    <a:pt x="428" y="31"/>
                    <a:pt x="429" y="31"/>
                  </a:cubicBezTo>
                  <a:close/>
                  <a:moveTo>
                    <a:pt x="414" y="47"/>
                  </a:moveTo>
                  <a:cubicBezTo>
                    <a:pt x="414" y="47"/>
                    <a:pt x="415" y="46"/>
                    <a:pt x="416" y="46"/>
                  </a:cubicBezTo>
                  <a:cubicBezTo>
                    <a:pt x="423" y="38"/>
                    <a:pt x="423" y="38"/>
                    <a:pt x="423" y="38"/>
                  </a:cubicBezTo>
                  <a:cubicBezTo>
                    <a:pt x="424" y="37"/>
                    <a:pt x="424" y="35"/>
                    <a:pt x="423" y="34"/>
                  </a:cubicBezTo>
                  <a:cubicBezTo>
                    <a:pt x="422" y="33"/>
                    <a:pt x="420" y="33"/>
                    <a:pt x="419" y="34"/>
                  </a:cubicBezTo>
                  <a:cubicBezTo>
                    <a:pt x="411" y="41"/>
                    <a:pt x="411" y="41"/>
                    <a:pt x="411" y="41"/>
                  </a:cubicBezTo>
                  <a:cubicBezTo>
                    <a:pt x="410" y="43"/>
                    <a:pt x="410" y="45"/>
                    <a:pt x="411" y="46"/>
                  </a:cubicBezTo>
                  <a:cubicBezTo>
                    <a:pt x="412" y="46"/>
                    <a:pt x="413" y="47"/>
                    <a:pt x="414" y="47"/>
                  </a:cubicBezTo>
                  <a:close/>
                  <a:moveTo>
                    <a:pt x="405" y="48"/>
                  </a:moveTo>
                  <a:cubicBezTo>
                    <a:pt x="392" y="61"/>
                    <a:pt x="392" y="61"/>
                    <a:pt x="392" y="61"/>
                  </a:cubicBezTo>
                  <a:cubicBezTo>
                    <a:pt x="391" y="62"/>
                    <a:pt x="391" y="64"/>
                    <a:pt x="392" y="65"/>
                  </a:cubicBezTo>
                  <a:cubicBezTo>
                    <a:pt x="392" y="66"/>
                    <a:pt x="393" y="66"/>
                    <a:pt x="394" y="66"/>
                  </a:cubicBezTo>
                  <a:cubicBezTo>
                    <a:pt x="395" y="66"/>
                    <a:pt x="396" y="66"/>
                    <a:pt x="396" y="65"/>
                  </a:cubicBezTo>
                  <a:cubicBezTo>
                    <a:pt x="409" y="52"/>
                    <a:pt x="409" y="52"/>
                    <a:pt x="409" y="52"/>
                  </a:cubicBezTo>
                  <a:cubicBezTo>
                    <a:pt x="410" y="51"/>
                    <a:pt x="410" y="49"/>
                    <a:pt x="409" y="48"/>
                  </a:cubicBezTo>
                  <a:cubicBezTo>
                    <a:pt x="408" y="47"/>
                    <a:pt x="406" y="47"/>
                    <a:pt x="405" y="48"/>
                  </a:cubicBezTo>
                  <a:close/>
                  <a:moveTo>
                    <a:pt x="151" y="311"/>
                  </a:moveTo>
                  <a:cubicBezTo>
                    <a:pt x="375" y="86"/>
                    <a:pt x="375" y="86"/>
                    <a:pt x="375" y="86"/>
                  </a:cubicBezTo>
                  <a:cubicBezTo>
                    <a:pt x="377" y="85"/>
                    <a:pt x="377" y="83"/>
                    <a:pt x="375" y="82"/>
                  </a:cubicBezTo>
                  <a:cubicBezTo>
                    <a:pt x="374" y="80"/>
                    <a:pt x="372" y="80"/>
                    <a:pt x="371" y="82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45" y="308"/>
                    <a:pt x="145" y="310"/>
                    <a:pt x="146" y="311"/>
                  </a:cubicBezTo>
                  <a:cubicBezTo>
                    <a:pt x="147" y="311"/>
                    <a:pt x="148" y="312"/>
                    <a:pt x="148" y="312"/>
                  </a:cubicBezTo>
                  <a:cubicBezTo>
                    <a:pt x="149" y="312"/>
                    <a:pt x="150" y="311"/>
                    <a:pt x="151" y="311"/>
                  </a:cubicBezTo>
                  <a:close/>
                  <a:moveTo>
                    <a:pt x="432" y="39"/>
                  </a:moveTo>
                  <a:cubicBezTo>
                    <a:pt x="433" y="39"/>
                    <a:pt x="434" y="40"/>
                    <a:pt x="434" y="40"/>
                  </a:cubicBezTo>
                  <a:cubicBezTo>
                    <a:pt x="435" y="40"/>
                    <a:pt x="436" y="39"/>
                    <a:pt x="437" y="39"/>
                  </a:cubicBezTo>
                  <a:cubicBezTo>
                    <a:pt x="445" y="31"/>
                    <a:pt x="445" y="31"/>
                    <a:pt x="445" y="31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9" y="26"/>
                    <a:pt x="449" y="24"/>
                    <a:pt x="448" y="23"/>
                  </a:cubicBezTo>
                  <a:cubicBezTo>
                    <a:pt x="447" y="22"/>
                    <a:pt x="445" y="22"/>
                    <a:pt x="444" y="23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39" y="28"/>
                    <a:pt x="439" y="28"/>
                    <a:pt x="439" y="28"/>
                  </a:cubicBezTo>
                  <a:cubicBezTo>
                    <a:pt x="438" y="29"/>
                    <a:pt x="438" y="29"/>
                    <a:pt x="438" y="29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1" y="36"/>
                    <a:pt x="431" y="38"/>
                    <a:pt x="432" y="39"/>
                  </a:cubicBezTo>
                  <a:close/>
                  <a:moveTo>
                    <a:pt x="428" y="39"/>
                  </a:moveTo>
                  <a:cubicBezTo>
                    <a:pt x="423" y="43"/>
                    <a:pt x="423" y="43"/>
                    <a:pt x="423" y="43"/>
                  </a:cubicBezTo>
                  <a:cubicBezTo>
                    <a:pt x="422" y="44"/>
                    <a:pt x="422" y="46"/>
                    <a:pt x="423" y="48"/>
                  </a:cubicBezTo>
                  <a:cubicBezTo>
                    <a:pt x="424" y="48"/>
                    <a:pt x="425" y="49"/>
                    <a:pt x="426" y="49"/>
                  </a:cubicBezTo>
                  <a:cubicBezTo>
                    <a:pt x="426" y="49"/>
                    <a:pt x="427" y="48"/>
                    <a:pt x="428" y="48"/>
                  </a:cubicBezTo>
                  <a:cubicBezTo>
                    <a:pt x="432" y="43"/>
                    <a:pt x="432" y="43"/>
                    <a:pt x="432" y="43"/>
                  </a:cubicBezTo>
                  <a:cubicBezTo>
                    <a:pt x="433" y="42"/>
                    <a:pt x="433" y="40"/>
                    <a:pt x="432" y="39"/>
                  </a:cubicBezTo>
                  <a:cubicBezTo>
                    <a:pt x="431" y="38"/>
                    <a:pt x="429" y="38"/>
                    <a:pt x="428" y="39"/>
                  </a:cubicBezTo>
                  <a:close/>
                  <a:moveTo>
                    <a:pt x="153" y="323"/>
                  </a:moveTo>
                  <a:cubicBezTo>
                    <a:pt x="388" y="88"/>
                    <a:pt x="388" y="88"/>
                    <a:pt x="388" y="88"/>
                  </a:cubicBezTo>
                  <a:cubicBezTo>
                    <a:pt x="389" y="87"/>
                    <a:pt x="389" y="85"/>
                    <a:pt x="388" y="83"/>
                  </a:cubicBezTo>
                  <a:cubicBezTo>
                    <a:pt x="386" y="82"/>
                    <a:pt x="384" y="82"/>
                    <a:pt x="383" y="83"/>
                  </a:cubicBezTo>
                  <a:cubicBezTo>
                    <a:pt x="148" y="318"/>
                    <a:pt x="148" y="318"/>
                    <a:pt x="148" y="318"/>
                  </a:cubicBezTo>
                  <a:cubicBezTo>
                    <a:pt x="147" y="319"/>
                    <a:pt x="147" y="321"/>
                    <a:pt x="148" y="323"/>
                  </a:cubicBezTo>
                  <a:cubicBezTo>
                    <a:pt x="149" y="323"/>
                    <a:pt x="150" y="323"/>
                    <a:pt x="151" y="323"/>
                  </a:cubicBezTo>
                  <a:cubicBezTo>
                    <a:pt x="151" y="323"/>
                    <a:pt x="152" y="323"/>
                    <a:pt x="153" y="323"/>
                  </a:cubicBezTo>
                  <a:close/>
                  <a:moveTo>
                    <a:pt x="419" y="48"/>
                  </a:moveTo>
                  <a:cubicBezTo>
                    <a:pt x="411" y="56"/>
                    <a:pt x="411" y="56"/>
                    <a:pt x="411" y="56"/>
                  </a:cubicBezTo>
                  <a:cubicBezTo>
                    <a:pt x="397" y="69"/>
                    <a:pt x="397" y="69"/>
                    <a:pt x="397" y="69"/>
                  </a:cubicBezTo>
                  <a:cubicBezTo>
                    <a:pt x="396" y="71"/>
                    <a:pt x="396" y="73"/>
                    <a:pt x="397" y="74"/>
                  </a:cubicBezTo>
                  <a:cubicBezTo>
                    <a:pt x="398" y="74"/>
                    <a:pt x="399" y="75"/>
                    <a:pt x="399" y="75"/>
                  </a:cubicBezTo>
                  <a:cubicBezTo>
                    <a:pt x="400" y="75"/>
                    <a:pt x="401" y="74"/>
                    <a:pt x="402" y="74"/>
                  </a:cubicBezTo>
                  <a:cubicBezTo>
                    <a:pt x="415" y="60"/>
                    <a:pt x="415" y="60"/>
                    <a:pt x="415" y="60"/>
                  </a:cubicBezTo>
                  <a:cubicBezTo>
                    <a:pt x="423" y="52"/>
                    <a:pt x="423" y="52"/>
                    <a:pt x="423" y="52"/>
                  </a:cubicBezTo>
                  <a:cubicBezTo>
                    <a:pt x="424" y="51"/>
                    <a:pt x="424" y="49"/>
                    <a:pt x="423" y="48"/>
                  </a:cubicBezTo>
                  <a:cubicBezTo>
                    <a:pt x="422" y="47"/>
                    <a:pt x="420" y="47"/>
                    <a:pt x="419" y="48"/>
                  </a:cubicBezTo>
                  <a:close/>
                  <a:moveTo>
                    <a:pt x="452" y="23"/>
                  </a:moveTo>
                  <a:cubicBezTo>
                    <a:pt x="452" y="23"/>
                    <a:pt x="453" y="22"/>
                    <a:pt x="454" y="22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7" y="18"/>
                    <a:pt x="457" y="16"/>
                    <a:pt x="456" y="15"/>
                  </a:cubicBezTo>
                  <a:cubicBezTo>
                    <a:pt x="455" y="14"/>
                    <a:pt x="453" y="14"/>
                    <a:pt x="451" y="15"/>
                  </a:cubicBezTo>
                  <a:cubicBezTo>
                    <a:pt x="449" y="17"/>
                    <a:pt x="449" y="17"/>
                    <a:pt x="449" y="17"/>
                  </a:cubicBezTo>
                  <a:cubicBezTo>
                    <a:pt x="448" y="19"/>
                    <a:pt x="448" y="21"/>
                    <a:pt x="449" y="22"/>
                  </a:cubicBezTo>
                  <a:cubicBezTo>
                    <a:pt x="450" y="22"/>
                    <a:pt x="451" y="23"/>
                    <a:pt x="452" y="23"/>
                  </a:cubicBezTo>
                  <a:close/>
                  <a:moveTo>
                    <a:pt x="157" y="324"/>
                  </a:moveTo>
                  <a:cubicBezTo>
                    <a:pt x="152" y="328"/>
                    <a:pt x="152" y="328"/>
                    <a:pt x="152" y="328"/>
                  </a:cubicBezTo>
                  <a:cubicBezTo>
                    <a:pt x="151" y="330"/>
                    <a:pt x="151" y="331"/>
                    <a:pt x="152" y="333"/>
                  </a:cubicBezTo>
                  <a:cubicBezTo>
                    <a:pt x="153" y="333"/>
                    <a:pt x="154" y="334"/>
                    <a:pt x="155" y="334"/>
                  </a:cubicBezTo>
                  <a:cubicBezTo>
                    <a:pt x="155" y="334"/>
                    <a:pt x="156" y="333"/>
                    <a:pt x="157" y="333"/>
                  </a:cubicBezTo>
                  <a:cubicBezTo>
                    <a:pt x="161" y="328"/>
                    <a:pt x="161" y="328"/>
                    <a:pt x="161" y="328"/>
                  </a:cubicBezTo>
                  <a:cubicBezTo>
                    <a:pt x="162" y="327"/>
                    <a:pt x="162" y="325"/>
                    <a:pt x="161" y="324"/>
                  </a:cubicBezTo>
                  <a:cubicBezTo>
                    <a:pt x="160" y="323"/>
                    <a:pt x="158" y="323"/>
                    <a:pt x="157" y="324"/>
                  </a:cubicBezTo>
                  <a:close/>
                  <a:moveTo>
                    <a:pt x="419" y="66"/>
                  </a:moveTo>
                  <a:cubicBezTo>
                    <a:pt x="418" y="65"/>
                    <a:pt x="416" y="65"/>
                    <a:pt x="415" y="66"/>
                  </a:cubicBezTo>
                  <a:cubicBezTo>
                    <a:pt x="413" y="68"/>
                    <a:pt x="413" y="68"/>
                    <a:pt x="413" y="68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4" y="316"/>
                    <a:pt x="164" y="318"/>
                    <a:pt x="166" y="320"/>
                  </a:cubicBezTo>
                  <a:cubicBezTo>
                    <a:pt x="166" y="320"/>
                    <a:pt x="167" y="320"/>
                    <a:pt x="168" y="320"/>
                  </a:cubicBezTo>
                  <a:cubicBezTo>
                    <a:pt x="169" y="320"/>
                    <a:pt x="169" y="320"/>
                    <a:pt x="170" y="320"/>
                  </a:cubicBezTo>
                  <a:cubicBezTo>
                    <a:pt x="419" y="70"/>
                    <a:pt x="419" y="70"/>
                    <a:pt x="419" y="70"/>
                  </a:cubicBezTo>
                  <a:cubicBezTo>
                    <a:pt x="421" y="69"/>
                    <a:pt x="421" y="67"/>
                    <a:pt x="419" y="66"/>
                  </a:cubicBezTo>
                  <a:close/>
                  <a:moveTo>
                    <a:pt x="434" y="46"/>
                  </a:moveTo>
                  <a:cubicBezTo>
                    <a:pt x="427" y="53"/>
                    <a:pt x="427" y="53"/>
                    <a:pt x="427" y="53"/>
                  </a:cubicBezTo>
                  <a:cubicBezTo>
                    <a:pt x="426" y="55"/>
                    <a:pt x="426" y="57"/>
                    <a:pt x="427" y="58"/>
                  </a:cubicBezTo>
                  <a:cubicBezTo>
                    <a:pt x="428" y="58"/>
                    <a:pt x="429" y="59"/>
                    <a:pt x="429" y="59"/>
                  </a:cubicBezTo>
                  <a:cubicBezTo>
                    <a:pt x="430" y="59"/>
                    <a:pt x="431" y="58"/>
                    <a:pt x="432" y="58"/>
                  </a:cubicBezTo>
                  <a:cubicBezTo>
                    <a:pt x="439" y="51"/>
                    <a:pt x="439" y="51"/>
                    <a:pt x="439" y="51"/>
                  </a:cubicBezTo>
                  <a:cubicBezTo>
                    <a:pt x="440" y="50"/>
                    <a:pt x="440" y="48"/>
                    <a:pt x="439" y="47"/>
                  </a:cubicBezTo>
                  <a:cubicBezTo>
                    <a:pt x="440" y="47"/>
                    <a:pt x="440" y="48"/>
                    <a:pt x="441" y="48"/>
                  </a:cubicBezTo>
                  <a:cubicBezTo>
                    <a:pt x="441" y="48"/>
                    <a:pt x="442" y="47"/>
                    <a:pt x="443" y="47"/>
                  </a:cubicBezTo>
                  <a:cubicBezTo>
                    <a:pt x="453" y="37"/>
                    <a:pt x="453" y="37"/>
                    <a:pt x="453" y="37"/>
                  </a:cubicBezTo>
                  <a:cubicBezTo>
                    <a:pt x="454" y="36"/>
                    <a:pt x="454" y="34"/>
                    <a:pt x="453" y="32"/>
                  </a:cubicBezTo>
                  <a:cubicBezTo>
                    <a:pt x="451" y="31"/>
                    <a:pt x="449" y="31"/>
                    <a:pt x="448" y="32"/>
                  </a:cubicBezTo>
                  <a:cubicBezTo>
                    <a:pt x="438" y="42"/>
                    <a:pt x="438" y="42"/>
                    <a:pt x="438" y="42"/>
                  </a:cubicBezTo>
                  <a:cubicBezTo>
                    <a:pt x="437" y="43"/>
                    <a:pt x="437" y="45"/>
                    <a:pt x="438" y="46"/>
                  </a:cubicBezTo>
                  <a:cubicBezTo>
                    <a:pt x="437" y="45"/>
                    <a:pt x="435" y="45"/>
                    <a:pt x="434" y="46"/>
                  </a:cubicBezTo>
                  <a:close/>
                  <a:moveTo>
                    <a:pt x="455" y="30"/>
                  </a:moveTo>
                  <a:cubicBezTo>
                    <a:pt x="456" y="30"/>
                    <a:pt x="457" y="31"/>
                    <a:pt x="458" y="31"/>
                  </a:cubicBezTo>
                  <a:cubicBezTo>
                    <a:pt x="458" y="31"/>
                    <a:pt x="459" y="30"/>
                    <a:pt x="460" y="30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75" y="15"/>
                    <a:pt x="475" y="15"/>
                    <a:pt x="475" y="15"/>
                  </a:cubicBezTo>
                  <a:cubicBezTo>
                    <a:pt x="476" y="13"/>
                    <a:pt x="476" y="11"/>
                    <a:pt x="475" y="10"/>
                  </a:cubicBezTo>
                  <a:cubicBezTo>
                    <a:pt x="474" y="9"/>
                    <a:pt x="472" y="9"/>
                    <a:pt x="470" y="10"/>
                  </a:cubicBezTo>
                  <a:cubicBezTo>
                    <a:pt x="455" y="25"/>
                    <a:pt x="455" y="25"/>
                    <a:pt x="455" y="25"/>
                  </a:cubicBezTo>
                  <a:cubicBezTo>
                    <a:pt x="454" y="26"/>
                    <a:pt x="454" y="28"/>
                    <a:pt x="455" y="30"/>
                  </a:cubicBezTo>
                  <a:close/>
                  <a:moveTo>
                    <a:pt x="471" y="28"/>
                  </a:moveTo>
                  <a:cubicBezTo>
                    <a:pt x="472" y="28"/>
                    <a:pt x="473" y="29"/>
                    <a:pt x="474" y="29"/>
                  </a:cubicBezTo>
                  <a:cubicBezTo>
                    <a:pt x="474" y="29"/>
                    <a:pt x="475" y="28"/>
                    <a:pt x="476" y="28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19"/>
                    <a:pt x="484" y="19"/>
                  </a:cubicBezTo>
                  <a:cubicBezTo>
                    <a:pt x="485" y="19"/>
                    <a:pt x="485" y="18"/>
                    <a:pt x="485" y="18"/>
                  </a:cubicBezTo>
                  <a:cubicBezTo>
                    <a:pt x="490" y="13"/>
                    <a:pt x="490" y="13"/>
                    <a:pt x="490" y="13"/>
                  </a:cubicBezTo>
                  <a:cubicBezTo>
                    <a:pt x="491" y="12"/>
                    <a:pt x="491" y="10"/>
                    <a:pt x="490" y="9"/>
                  </a:cubicBezTo>
                  <a:cubicBezTo>
                    <a:pt x="489" y="8"/>
                    <a:pt x="487" y="8"/>
                    <a:pt x="486" y="9"/>
                  </a:cubicBezTo>
                  <a:cubicBezTo>
                    <a:pt x="481" y="14"/>
                    <a:pt x="481" y="14"/>
                    <a:pt x="481" y="14"/>
                  </a:cubicBezTo>
                  <a:cubicBezTo>
                    <a:pt x="481" y="14"/>
                    <a:pt x="480" y="14"/>
                    <a:pt x="480" y="15"/>
                  </a:cubicBezTo>
                  <a:cubicBezTo>
                    <a:pt x="480" y="15"/>
                    <a:pt x="480" y="15"/>
                    <a:pt x="479" y="15"/>
                  </a:cubicBezTo>
                  <a:cubicBezTo>
                    <a:pt x="471" y="23"/>
                    <a:pt x="471" y="23"/>
                    <a:pt x="471" y="23"/>
                  </a:cubicBezTo>
                  <a:cubicBezTo>
                    <a:pt x="470" y="25"/>
                    <a:pt x="470" y="26"/>
                    <a:pt x="471" y="28"/>
                  </a:cubicBezTo>
                  <a:close/>
                  <a:moveTo>
                    <a:pt x="388" y="114"/>
                  </a:moveTo>
                  <a:cubicBezTo>
                    <a:pt x="389" y="114"/>
                    <a:pt x="390" y="114"/>
                    <a:pt x="390" y="113"/>
                  </a:cubicBezTo>
                  <a:cubicBezTo>
                    <a:pt x="393" y="111"/>
                    <a:pt x="393" y="111"/>
                    <a:pt x="393" y="111"/>
                  </a:cubicBezTo>
                  <a:cubicBezTo>
                    <a:pt x="393" y="110"/>
                    <a:pt x="393" y="110"/>
                    <a:pt x="393" y="110"/>
                  </a:cubicBezTo>
                  <a:cubicBezTo>
                    <a:pt x="394" y="110"/>
                    <a:pt x="394" y="109"/>
                    <a:pt x="394" y="109"/>
                  </a:cubicBezTo>
                  <a:cubicBezTo>
                    <a:pt x="427" y="77"/>
                    <a:pt x="427" y="77"/>
                    <a:pt x="427" y="77"/>
                  </a:cubicBezTo>
                  <a:cubicBezTo>
                    <a:pt x="428" y="76"/>
                    <a:pt x="428" y="74"/>
                    <a:pt x="427" y="72"/>
                  </a:cubicBezTo>
                  <a:cubicBezTo>
                    <a:pt x="425" y="71"/>
                    <a:pt x="423" y="71"/>
                    <a:pt x="422" y="72"/>
                  </a:cubicBezTo>
                  <a:cubicBezTo>
                    <a:pt x="390" y="105"/>
                    <a:pt x="390" y="105"/>
                    <a:pt x="390" y="105"/>
                  </a:cubicBezTo>
                  <a:cubicBezTo>
                    <a:pt x="390" y="105"/>
                    <a:pt x="389" y="105"/>
                    <a:pt x="389" y="106"/>
                  </a:cubicBezTo>
                  <a:cubicBezTo>
                    <a:pt x="389" y="106"/>
                    <a:pt x="389" y="106"/>
                    <a:pt x="388" y="106"/>
                  </a:cubicBezTo>
                  <a:cubicBezTo>
                    <a:pt x="386" y="109"/>
                    <a:pt x="386" y="109"/>
                    <a:pt x="386" y="109"/>
                  </a:cubicBezTo>
                  <a:cubicBezTo>
                    <a:pt x="385" y="110"/>
                    <a:pt x="385" y="112"/>
                    <a:pt x="386" y="113"/>
                  </a:cubicBezTo>
                  <a:cubicBezTo>
                    <a:pt x="387" y="114"/>
                    <a:pt x="387" y="114"/>
                    <a:pt x="388" y="114"/>
                  </a:cubicBezTo>
                  <a:close/>
                  <a:moveTo>
                    <a:pt x="363" y="136"/>
                  </a:moveTo>
                  <a:cubicBezTo>
                    <a:pt x="362" y="135"/>
                    <a:pt x="360" y="135"/>
                    <a:pt x="358" y="136"/>
                  </a:cubicBezTo>
                  <a:cubicBezTo>
                    <a:pt x="167" y="328"/>
                    <a:pt x="167" y="328"/>
                    <a:pt x="167" y="328"/>
                  </a:cubicBezTo>
                  <a:cubicBezTo>
                    <a:pt x="166" y="329"/>
                    <a:pt x="166" y="331"/>
                    <a:pt x="167" y="332"/>
                  </a:cubicBezTo>
                  <a:cubicBezTo>
                    <a:pt x="168" y="333"/>
                    <a:pt x="168" y="333"/>
                    <a:pt x="169" y="333"/>
                  </a:cubicBezTo>
                  <a:cubicBezTo>
                    <a:pt x="170" y="333"/>
                    <a:pt x="171" y="333"/>
                    <a:pt x="171" y="332"/>
                  </a:cubicBezTo>
                  <a:cubicBezTo>
                    <a:pt x="363" y="141"/>
                    <a:pt x="363" y="141"/>
                    <a:pt x="363" y="141"/>
                  </a:cubicBezTo>
                  <a:cubicBezTo>
                    <a:pt x="364" y="139"/>
                    <a:pt x="364" y="137"/>
                    <a:pt x="363" y="136"/>
                  </a:cubicBezTo>
                  <a:close/>
                  <a:moveTo>
                    <a:pt x="166" y="333"/>
                  </a:moveTo>
                  <a:cubicBezTo>
                    <a:pt x="165" y="332"/>
                    <a:pt x="163" y="332"/>
                    <a:pt x="161" y="333"/>
                  </a:cubicBezTo>
                  <a:cubicBezTo>
                    <a:pt x="151" y="343"/>
                    <a:pt x="151" y="343"/>
                    <a:pt x="151" y="343"/>
                  </a:cubicBezTo>
                  <a:cubicBezTo>
                    <a:pt x="150" y="344"/>
                    <a:pt x="150" y="346"/>
                    <a:pt x="151" y="348"/>
                  </a:cubicBezTo>
                  <a:cubicBezTo>
                    <a:pt x="152" y="348"/>
                    <a:pt x="153" y="349"/>
                    <a:pt x="154" y="349"/>
                  </a:cubicBezTo>
                  <a:cubicBezTo>
                    <a:pt x="154" y="349"/>
                    <a:pt x="155" y="348"/>
                    <a:pt x="156" y="348"/>
                  </a:cubicBezTo>
                  <a:cubicBezTo>
                    <a:pt x="166" y="338"/>
                    <a:pt x="166" y="338"/>
                    <a:pt x="166" y="338"/>
                  </a:cubicBezTo>
                  <a:cubicBezTo>
                    <a:pt x="167" y="336"/>
                    <a:pt x="167" y="334"/>
                    <a:pt x="166" y="333"/>
                  </a:cubicBezTo>
                  <a:close/>
                  <a:moveTo>
                    <a:pt x="465" y="30"/>
                  </a:moveTo>
                  <a:cubicBezTo>
                    <a:pt x="459" y="35"/>
                    <a:pt x="459" y="35"/>
                    <a:pt x="459" y="35"/>
                  </a:cubicBezTo>
                  <a:cubicBezTo>
                    <a:pt x="459" y="35"/>
                    <a:pt x="459" y="35"/>
                    <a:pt x="459" y="35"/>
                  </a:cubicBezTo>
                  <a:cubicBezTo>
                    <a:pt x="449" y="45"/>
                    <a:pt x="449" y="45"/>
                    <a:pt x="449" y="45"/>
                  </a:cubicBezTo>
                  <a:cubicBezTo>
                    <a:pt x="448" y="46"/>
                    <a:pt x="448" y="48"/>
                    <a:pt x="449" y="49"/>
                  </a:cubicBezTo>
                  <a:cubicBezTo>
                    <a:pt x="448" y="48"/>
                    <a:pt x="446" y="48"/>
                    <a:pt x="445" y="49"/>
                  </a:cubicBezTo>
                  <a:cubicBezTo>
                    <a:pt x="434" y="61"/>
                    <a:pt x="434" y="61"/>
                    <a:pt x="434" y="61"/>
                  </a:cubicBezTo>
                  <a:cubicBezTo>
                    <a:pt x="434" y="61"/>
                    <a:pt x="434" y="61"/>
                    <a:pt x="434" y="61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8" y="67"/>
                    <a:pt x="428" y="69"/>
                    <a:pt x="429" y="70"/>
                  </a:cubicBezTo>
                  <a:cubicBezTo>
                    <a:pt x="430" y="71"/>
                    <a:pt x="430" y="71"/>
                    <a:pt x="431" y="71"/>
                  </a:cubicBezTo>
                  <a:cubicBezTo>
                    <a:pt x="432" y="71"/>
                    <a:pt x="433" y="71"/>
                    <a:pt x="433" y="70"/>
                  </a:cubicBezTo>
                  <a:cubicBezTo>
                    <a:pt x="449" y="54"/>
                    <a:pt x="449" y="54"/>
                    <a:pt x="449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1" y="52"/>
                    <a:pt x="451" y="51"/>
                    <a:pt x="450" y="49"/>
                  </a:cubicBezTo>
                  <a:cubicBezTo>
                    <a:pt x="451" y="50"/>
                    <a:pt x="451" y="50"/>
                    <a:pt x="452" y="50"/>
                  </a:cubicBezTo>
                  <a:cubicBezTo>
                    <a:pt x="453" y="50"/>
                    <a:pt x="454" y="50"/>
                    <a:pt x="454" y="49"/>
                  </a:cubicBezTo>
                  <a:cubicBezTo>
                    <a:pt x="469" y="34"/>
                    <a:pt x="469" y="34"/>
                    <a:pt x="469" y="34"/>
                  </a:cubicBezTo>
                  <a:cubicBezTo>
                    <a:pt x="470" y="33"/>
                    <a:pt x="470" y="33"/>
                    <a:pt x="470" y="32"/>
                  </a:cubicBezTo>
                  <a:cubicBezTo>
                    <a:pt x="470" y="31"/>
                    <a:pt x="470" y="30"/>
                    <a:pt x="469" y="30"/>
                  </a:cubicBezTo>
                  <a:cubicBezTo>
                    <a:pt x="468" y="28"/>
                    <a:pt x="466" y="28"/>
                    <a:pt x="465" y="30"/>
                  </a:cubicBezTo>
                  <a:close/>
                  <a:moveTo>
                    <a:pt x="165" y="352"/>
                  </a:moveTo>
                  <a:cubicBezTo>
                    <a:pt x="169" y="348"/>
                    <a:pt x="169" y="348"/>
                    <a:pt x="169" y="348"/>
                  </a:cubicBezTo>
                  <a:cubicBezTo>
                    <a:pt x="170" y="347"/>
                    <a:pt x="170" y="345"/>
                    <a:pt x="169" y="344"/>
                  </a:cubicBezTo>
                  <a:cubicBezTo>
                    <a:pt x="168" y="343"/>
                    <a:pt x="166" y="343"/>
                    <a:pt x="165" y="344"/>
                  </a:cubicBezTo>
                  <a:cubicBezTo>
                    <a:pt x="161" y="348"/>
                    <a:pt x="161" y="348"/>
                    <a:pt x="161" y="348"/>
                  </a:cubicBezTo>
                  <a:cubicBezTo>
                    <a:pt x="160" y="349"/>
                    <a:pt x="160" y="351"/>
                    <a:pt x="161" y="352"/>
                  </a:cubicBezTo>
                  <a:cubicBezTo>
                    <a:pt x="161" y="353"/>
                    <a:pt x="162" y="353"/>
                    <a:pt x="163" y="353"/>
                  </a:cubicBezTo>
                  <a:cubicBezTo>
                    <a:pt x="164" y="353"/>
                    <a:pt x="164" y="353"/>
                    <a:pt x="165" y="352"/>
                  </a:cubicBezTo>
                  <a:close/>
                  <a:moveTo>
                    <a:pt x="174" y="342"/>
                  </a:moveTo>
                  <a:cubicBezTo>
                    <a:pt x="175" y="342"/>
                    <a:pt x="176" y="342"/>
                    <a:pt x="176" y="341"/>
                  </a:cubicBezTo>
                  <a:cubicBezTo>
                    <a:pt x="370" y="148"/>
                    <a:pt x="370" y="148"/>
                    <a:pt x="370" y="148"/>
                  </a:cubicBezTo>
                  <a:cubicBezTo>
                    <a:pt x="371" y="147"/>
                    <a:pt x="371" y="145"/>
                    <a:pt x="370" y="143"/>
                  </a:cubicBezTo>
                  <a:cubicBezTo>
                    <a:pt x="368" y="142"/>
                    <a:pt x="366" y="142"/>
                    <a:pt x="365" y="143"/>
                  </a:cubicBezTo>
                  <a:cubicBezTo>
                    <a:pt x="172" y="337"/>
                    <a:pt x="172" y="337"/>
                    <a:pt x="172" y="337"/>
                  </a:cubicBezTo>
                  <a:cubicBezTo>
                    <a:pt x="171" y="338"/>
                    <a:pt x="171" y="340"/>
                    <a:pt x="172" y="341"/>
                  </a:cubicBezTo>
                  <a:cubicBezTo>
                    <a:pt x="172" y="342"/>
                    <a:pt x="173" y="342"/>
                    <a:pt x="174" y="342"/>
                  </a:cubicBezTo>
                  <a:close/>
                  <a:moveTo>
                    <a:pt x="478" y="38"/>
                  </a:moveTo>
                  <a:cubicBezTo>
                    <a:pt x="479" y="38"/>
                    <a:pt x="479" y="38"/>
                    <a:pt x="480" y="37"/>
                  </a:cubicBezTo>
                  <a:cubicBezTo>
                    <a:pt x="490" y="28"/>
                    <a:pt x="490" y="28"/>
                    <a:pt x="490" y="28"/>
                  </a:cubicBezTo>
                  <a:cubicBezTo>
                    <a:pt x="491" y="26"/>
                    <a:pt x="491" y="24"/>
                    <a:pt x="490" y="23"/>
                  </a:cubicBezTo>
                  <a:cubicBezTo>
                    <a:pt x="489" y="22"/>
                    <a:pt x="487" y="22"/>
                    <a:pt x="485" y="23"/>
                  </a:cubicBezTo>
                  <a:cubicBezTo>
                    <a:pt x="476" y="33"/>
                    <a:pt x="476" y="33"/>
                    <a:pt x="476" y="33"/>
                  </a:cubicBezTo>
                  <a:cubicBezTo>
                    <a:pt x="474" y="34"/>
                    <a:pt x="474" y="36"/>
                    <a:pt x="476" y="37"/>
                  </a:cubicBezTo>
                  <a:cubicBezTo>
                    <a:pt x="476" y="38"/>
                    <a:pt x="477" y="38"/>
                    <a:pt x="478" y="38"/>
                  </a:cubicBezTo>
                  <a:close/>
                  <a:moveTo>
                    <a:pt x="471" y="37"/>
                  </a:moveTo>
                  <a:cubicBezTo>
                    <a:pt x="466" y="43"/>
                    <a:pt x="466" y="43"/>
                    <a:pt x="466" y="43"/>
                  </a:cubicBezTo>
                  <a:cubicBezTo>
                    <a:pt x="465" y="44"/>
                    <a:pt x="465" y="46"/>
                    <a:pt x="466" y="47"/>
                  </a:cubicBezTo>
                  <a:cubicBezTo>
                    <a:pt x="466" y="48"/>
                    <a:pt x="467" y="48"/>
                    <a:pt x="468" y="48"/>
                  </a:cubicBezTo>
                  <a:cubicBezTo>
                    <a:pt x="469" y="48"/>
                    <a:pt x="470" y="48"/>
                    <a:pt x="470" y="4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7" y="41"/>
                    <a:pt x="477" y="39"/>
                    <a:pt x="476" y="37"/>
                  </a:cubicBezTo>
                  <a:cubicBezTo>
                    <a:pt x="474" y="36"/>
                    <a:pt x="472" y="36"/>
                    <a:pt x="471" y="37"/>
                  </a:cubicBezTo>
                  <a:close/>
                  <a:moveTo>
                    <a:pt x="464" y="50"/>
                  </a:moveTo>
                  <a:cubicBezTo>
                    <a:pt x="464" y="50"/>
                    <a:pt x="464" y="50"/>
                    <a:pt x="464" y="50"/>
                  </a:cubicBezTo>
                  <a:cubicBezTo>
                    <a:pt x="464" y="50"/>
                    <a:pt x="464" y="50"/>
                    <a:pt x="463" y="50"/>
                  </a:cubicBezTo>
                  <a:cubicBezTo>
                    <a:pt x="463" y="50"/>
                    <a:pt x="463" y="50"/>
                    <a:pt x="463" y="50"/>
                  </a:cubicBezTo>
                  <a:cubicBezTo>
                    <a:pt x="463" y="50"/>
                    <a:pt x="463" y="50"/>
                    <a:pt x="463" y="49"/>
                  </a:cubicBezTo>
                  <a:cubicBezTo>
                    <a:pt x="463" y="49"/>
                    <a:pt x="463" y="49"/>
                    <a:pt x="463" y="49"/>
                  </a:cubicBezTo>
                  <a:cubicBezTo>
                    <a:pt x="462" y="49"/>
                    <a:pt x="462" y="49"/>
                    <a:pt x="462" y="49"/>
                  </a:cubicBezTo>
                  <a:cubicBezTo>
                    <a:pt x="462" y="49"/>
                    <a:pt x="462" y="49"/>
                    <a:pt x="461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49"/>
                    <a:pt x="460" y="49"/>
                    <a:pt x="460" y="49"/>
                  </a:cubicBezTo>
                  <a:cubicBezTo>
                    <a:pt x="460" y="49"/>
                    <a:pt x="460" y="49"/>
                    <a:pt x="460" y="49"/>
                  </a:cubicBezTo>
                  <a:cubicBezTo>
                    <a:pt x="460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7" y="52"/>
                    <a:pt x="457" y="52"/>
                    <a:pt x="457" y="52"/>
                  </a:cubicBezTo>
                  <a:cubicBezTo>
                    <a:pt x="450" y="59"/>
                    <a:pt x="450" y="59"/>
                    <a:pt x="450" y="59"/>
                  </a:cubicBezTo>
                  <a:cubicBezTo>
                    <a:pt x="450" y="59"/>
                    <a:pt x="450" y="59"/>
                    <a:pt x="450" y="59"/>
                  </a:cubicBezTo>
                  <a:cubicBezTo>
                    <a:pt x="441" y="68"/>
                    <a:pt x="441" y="68"/>
                    <a:pt x="441" y="68"/>
                  </a:cubicBezTo>
                  <a:cubicBezTo>
                    <a:pt x="439" y="69"/>
                    <a:pt x="439" y="71"/>
                    <a:pt x="441" y="72"/>
                  </a:cubicBezTo>
                  <a:cubicBezTo>
                    <a:pt x="441" y="73"/>
                    <a:pt x="442" y="73"/>
                    <a:pt x="443" y="73"/>
                  </a:cubicBezTo>
                  <a:cubicBezTo>
                    <a:pt x="444" y="73"/>
                    <a:pt x="444" y="73"/>
                    <a:pt x="445" y="72"/>
                  </a:cubicBezTo>
                  <a:cubicBezTo>
                    <a:pt x="463" y="54"/>
                    <a:pt x="463" y="54"/>
                    <a:pt x="463" y="54"/>
                  </a:cubicBezTo>
                  <a:cubicBezTo>
                    <a:pt x="463" y="54"/>
                    <a:pt x="463" y="54"/>
                    <a:pt x="463" y="54"/>
                  </a:cubicBezTo>
                  <a:cubicBezTo>
                    <a:pt x="463" y="54"/>
                    <a:pt x="463" y="54"/>
                    <a:pt x="464" y="54"/>
                  </a:cubicBezTo>
                  <a:cubicBezTo>
                    <a:pt x="464" y="54"/>
                    <a:pt x="464" y="53"/>
                    <a:pt x="464" y="53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2"/>
                    <a:pt x="464" y="52"/>
                    <a:pt x="464" y="52"/>
                  </a:cubicBezTo>
                  <a:cubicBezTo>
                    <a:pt x="464" y="52"/>
                    <a:pt x="464" y="52"/>
                    <a:pt x="464" y="52"/>
                  </a:cubicBezTo>
                  <a:cubicBezTo>
                    <a:pt x="464" y="51"/>
                    <a:pt x="464" y="51"/>
                    <a:pt x="464" y="51"/>
                  </a:cubicBezTo>
                  <a:cubicBezTo>
                    <a:pt x="464" y="51"/>
                    <a:pt x="464" y="51"/>
                    <a:pt x="464" y="50"/>
                  </a:cubicBezTo>
                  <a:close/>
                  <a:moveTo>
                    <a:pt x="490" y="23"/>
                  </a:moveTo>
                  <a:cubicBezTo>
                    <a:pt x="491" y="23"/>
                    <a:pt x="492" y="24"/>
                    <a:pt x="492" y="24"/>
                  </a:cubicBezTo>
                  <a:cubicBezTo>
                    <a:pt x="493" y="24"/>
                    <a:pt x="494" y="23"/>
                    <a:pt x="495" y="23"/>
                  </a:cubicBezTo>
                  <a:cubicBezTo>
                    <a:pt x="502" y="15"/>
                    <a:pt x="502" y="15"/>
                    <a:pt x="502" y="15"/>
                  </a:cubicBezTo>
                  <a:cubicBezTo>
                    <a:pt x="506" y="11"/>
                    <a:pt x="506" y="11"/>
                    <a:pt x="506" y="11"/>
                  </a:cubicBezTo>
                  <a:cubicBezTo>
                    <a:pt x="508" y="10"/>
                    <a:pt x="508" y="8"/>
                    <a:pt x="506" y="7"/>
                  </a:cubicBezTo>
                  <a:cubicBezTo>
                    <a:pt x="505" y="5"/>
                    <a:pt x="503" y="5"/>
                    <a:pt x="502" y="7"/>
                  </a:cubicBezTo>
                  <a:cubicBezTo>
                    <a:pt x="495" y="14"/>
                    <a:pt x="495" y="14"/>
                    <a:pt x="495" y="14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89" y="20"/>
                    <a:pt x="489" y="22"/>
                    <a:pt x="490" y="23"/>
                  </a:cubicBezTo>
                  <a:close/>
                  <a:moveTo>
                    <a:pt x="429" y="80"/>
                  </a:moveTo>
                  <a:cubicBezTo>
                    <a:pt x="415" y="93"/>
                    <a:pt x="415" y="93"/>
                    <a:pt x="415" y="93"/>
                  </a:cubicBezTo>
                  <a:cubicBezTo>
                    <a:pt x="415" y="93"/>
                    <a:pt x="415" y="94"/>
                    <a:pt x="415" y="94"/>
                  </a:cubicBezTo>
                  <a:cubicBezTo>
                    <a:pt x="414" y="94"/>
                    <a:pt x="414" y="95"/>
                    <a:pt x="414" y="95"/>
                  </a:cubicBezTo>
                  <a:cubicBezTo>
                    <a:pt x="411" y="97"/>
                    <a:pt x="411" y="97"/>
                    <a:pt x="411" y="97"/>
                  </a:cubicBezTo>
                  <a:cubicBezTo>
                    <a:pt x="410" y="99"/>
                    <a:pt x="410" y="100"/>
                    <a:pt x="411" y="102"/>
                  </a:cubicBezTo>
                  <a:cubicBezTo>
                    <a:pt x="412" y="102"/>
                    <a:pt x="413" y="103"/>
                    <a:pt x="414" y="103"/>
                  </a:cubicBezTo>
                  <a:cubicBezTo>
                    <a:pt x="414" y="103"/>
                    <a:pt x="415" y="102"/>
                    <a:pt x="416" y="102"/>
                  </a:cubicBezTo>
                  <a:cubicBezTo>
                    <a:pt x="418" y="99"/>
                    <a:pt x="418" y="99"/>
                    <a:pt x="418" y="99"/>
                  </a:cubicBezTo>
                  <a:cubicBezTo>
                    <a:pt x="418" y="99"/>
                    <a:pt x="419" y="99"/>
                    <a:pt x="419" y="98"/>
                  </a:cubicBezTo>
                  <a:cubicBezTo>
                    <a:pt x="419" y="98"/>
                    <a:pt x="420" y="98"/>
                    <a:pt x="420" y="98"/>
                  </a:cubicBezTo>
                  <a:cubicBezTo>
                    <a:pt x="433" y="84"/>
                    <a:pt x="433" y="84"/>
                    <a:pt x="433" y="84"/>
                  </a:cubicBezTo>
                  <a:cubicBezTo>
                    <a:pt x="434" y="83"/>
                    <a:pt x="434" y="81"/>
                    <a:pt x="433" y="80"/>
                  </a:cubicBezTo>
                  <a:cubicBezTo>
                    <a:pt x="432" y="79"/>
                    <a:pt x="430" y="79"/>
                    <a:pt x="429" y="80"/>
                  </a:cubicBezTo>
                  <a:close/>
                  <a:moveTo>
                    <a:pt x="432" y="95"/>
                  </a:moveTo>
                  <a:cubicBezTo>
                    <a:pt x="431" y="94"/>
                    <a:pt x="429" y="94"/>
                    <a:pt x="428" y="95"/>
                  </a:cubicBezTo>
                  <a:cubicBezTo>
                    <a:pt x="415" y="108"/>
                    <a:pt x="415" y="108"/>
                    <a:pt x="415" y="108"/>
                  </a:cubicBezTo>
                  <a:cubicBezTo>
                    <a:pt x="413" y="109"/>
                    <a:pt x="413" y="111"/>
                    <a:pt x="415" y="112"/>
                  </a:cubicBezTo>
                  <a:cubicBezTo>
                    <a:pt x="415" y="113"/>
                    <a:pt x="416" y="113"/>
                    <a:pt x="417" y="113"/>
                  </a:cubicBezTo>
                  <a:cubicBezTo>
                    <a:pt x="418" y="113"/>
                    <a:pt x="418" y="113"/>
                    <a:pt x="419" y="112"/>
                  </a:cubicBezTo>
                  <a:cubicBezTo>
                    <a:pt x="432" y="99"/>
                    <a:pt x="432" y="99"/>
                    <a:pt x="432" y="99"/>
                  </a:cubicBezTo>
                  <a:cubicBezTo>
                    <a:pt x="433" y="98"/>
                    <a:pt x="433" y="96"/>
                    <a:pt x="432" y="95"/>
                  </a:cubicBezTo>
                  <a:close/>
                  <a:moveTo>
                    <a:pt x="212" y="319"/>
                  </a:moveTo>
                  <a:cubicBezTo>
                    <a:pt x="212" y="319"/>
                    <a:pt x="212" y="319"/>
                    <a:pt x="212" y="319"/>
                  </a:cubicBezTo>
                  <a:cubicBezTo>
                    <a:pt x="379" y="152"/>
                    <a:pt x="379" y="152"/>
                    <a:pt x="379" y="152"/>
                  </a:cubicBezTo>
                  <a:cubicBezTo>
                    <a:pt x="380" y="151"/>
                    <a:pt x="380" y="149"/>
                    <a:pt x="379" y="148"/>
                  </a:cubicBezTo>
                  <a:cubicBezTo>
                    <a:pt x="378" y="147"/>
                    <a:pt x="376" y="147"/>
                    <a:pt x="375" y="148"/>
                  </a:cubicBezTo>
                  <a:cubicBezTo>
                    <a:pt x="208" y="315"/>
                    <a:pt x="208" y="315"/>
                    <a:pt x="208" y="315"/>
                  </a:cubicBezTo>
                  <a:cubicBezTo>
                    <a:pt x="208" y="315"/>
                    <a:pt x="208" y="315"/>
                    <a:pt x="208" y="315"/>
                  </a:cubicBezTo>
                  <a:cubicBezTo>
                    <a:pt x="178" y="345"/>
                    <a:pt x="178" y="345"/>
                    <a:pt x="178" y="345"/>
                  </a:cubicBezTo>
                  <a:cubicBezTo>
                    <a:pt x="176" y="346"/>
                    <a:pt x="176" y="348"/>
                    <a:pt x="178" y="349"/>
                  </a:cubicBezTo>
                  <a:cubicBezTo>
                    <a:pt x="178" y="350"/>
                    <a:pt x="179" y="350"/>
                    <a:pt x="180" y="350"/>
                  </a:cubicBezTo>
                  <a:cubicBezTo>
                    <a:pt x="181" y="350"/>
                    <a:pt x="181" y="350"/>
                    <a:pt x="182" y="349"/>
                  </a:cubicBezTo>
                  <a:lnTo>
                    <a:pt x="212" y="319"/>
                  </a:lnTo>
                  <a:close/>
                  <a:moveTo>
                    <a:pt x="172" y="360"/>
                  </a:moveTo>
                  <a:cubicBezTo>
                    <a:pt x="173" y="358"/>
                    <a:pt x="173" y="357"/>
                    <a:pt x="172" y="355"/>
                  </a:cubicBezTo>
                  <a:cubicBezTo>
                    <a:pt x="171" y="354"/>
                    <a:pt x="169" y="354"/>
                    <a:pt x="167" y="355"/>
                  </a:cubicBezTo>
                  <a:cubicBezTo>
                    <a:pt x="163" y="360"/>
                    <a:pt x="163" y="360"/>
                    <a:pt x="163" y="360"/>
                  </a:cubicBezTo>
                  <a:cubicBezTo>
                    <a:pt x="161" y="361"/>
                    <a:pt x="161" y="363"/>
                    <a:pt x="163" y="364"/>
                  </a:cubicBezTo>
                  <a:cubicBezTo>
                    <a:pt x="163" y="365"/>
                    <a:pt x="164" y="365"/>
                    <a:pt x="165" y="365"/>
                  </a:cubicBezTo>
                  <a:cubicBezTo>
                    <a:pt x="166" y="365"/>
                    <a:pt x="166" y="365"/>
                    <a:pt x="167" y="364"/>
                  </a:cubicBezTo>
                  <a:lnTo>
                    <a:pt x="172" y="360"/>
                  </a:lnTo>
                  <a:close/>
                  <a:moveTo>
                    <a:pt x="486" y="37"/>
                  </a:moveTo>
                  <a:cubicBezTo>
                    <a:pt x="486" y="37"/>
                    <a:pt x="486" y="37"/>
                    <a:pt x="486" y="37"/>
                  </a:cubicBezTo>
                  <a:cubicBezTo>
                    <a:pt x="478" y="45"/>
                    <a:pt x="478" y="45"/>
                    <a:pt x="478" y="45"/>
                  </a:cubicBezTo>
                  <a:cubicBezTo>
                    <a:pt x="477" y="46"/>
                    <a:pt x="477" y="47"/>
                    <a:pt x="477" y="48"/>
                  </a:cubicBezTo>
                  <a:cubicBezTo>
                    <a:pt x="476" y="48"/>
                    <a:pt x="475" y="48"/>
                    <a:pt x="474" y="49"/>
                  </a:cubicBezTo>
                  <a:cubicBezTo>
                    <a:pt x="464" y="58"/>
                    <a:pt x="464" y="58"/>
                    <a:pt x="464" y="58"/>
                  </a:cubicBezTo>
                  <a:cubicBezTo>
                    <a:pt x="435" y="87"/>
                    <a:pt x="435" y="87"/>
                    <a:pt x="435" y="87"/>
                  </a:cubicBezTo>
                  <a:cubicBezTo>
                    <a:pt x="434" y="89"/>
                    <a:pt x="434" y="90"/>
                    <a:pt x="435" y="92"/>
                  </a:cubicBezTo>
                  <a:cubicBezTo>
                    <a:pt x="436" y="92"/>
                    <a:pt x="437" y="93"/>
                    <a:pt x="438" y="93"/>
                  </a:cubicBezTo>
                  <a:cubicBezTo>
                    <a:pt x="438" y="93"/>
                    <a:pt x="439" y="92"/>
                    <a:pt x="440" y="92"/>
                  </a:cubicBezTo>
                  <a:cubicBezTo>
                    <a:pt x="458" y="74"/>
                    <a:pt x="458" y="74"/>
                    <a:pt x="458" y="74"/>
                  </a:cubicBezTo>
                  <a:cubicBezTo>
                    <a:pt x="469" y="63"/>
                    <a:pt x="469" y="63"/>
                    <a:pt x="469" y="63"/>
                  </a:cubicBezTo>
                  <a:cubicBezTo>
                    <a:pt x="478" y="53"/>
                    <a:pt x="478" y="53"/>
                    <a:pt x="478" y="53"/>
                  </a:cubicBezTo>
                  <a:cubicBezTo>
                    <a:pt x="479" y="52"/>
                    <a:pt x="479" y="51"/>
                    <a:pt x="479" y="50"/>
                  </a:cubicBezTo>
                  <a:cubicBezTo>
                    <a:pt x="479" y="50"/>
                    <a:pt x="480" y="50"/>
                    <a:pt x="480" y="50"/>
                  </a:cubicBezTo>
                  <a:cubicBezTo>
                    <a:pt x="481" y="50"/>
                    <a:pt x="481" y="50"/>
                    <a:pt x="482" y="49"/>
                  </a:cubicBezTo>
                  <a:cubicBezTo>
                    <a:pt x="490" y="41"/>
                    <a:pt x="490" y="41"/>
                    <a:pt x="490" y="41"/>
                  </a:cubicBezTo>
                  <a:cubicBezTo>
                    <a:pt x="490" y="41"/>
                    <a:pt x="490" y="41"/>
                    <a:pt x="490" y="41"/>
                  </a:cubicBezTo>
                  <a:cubicBezTo>
                    <a:pt x="490" y="41"/>
                    <a:pt x="490" y="41"/>
                    <a:pt x="491" y="41"/>
                  </a:cubicBezTo>
                  <a:cubicBezTo>
                    <a:pt x="523" y="9"/>
                    <a:pt x="523" y="9"/>
                    <a:pt x="523" y="9"/>
                  </a:cubicBezTo>
                  <a:cubicBezTo>
                    <a:pt x="524" y="8"/>
                    <a:pt x="524" y="6"/>
                    <a:pt x="523" y="4"/>
                  </a:cubicBezTo>
                  <a:cubicBezTo>
                    <a:pt x="521" y="3"/>
                    <a:pt x="519" y="3"/>
                    <a:pt x="518" y="4"/>
                  </a:cubicBezTo>
                  <a:cubicBezTo>
                    <a:pt x="486" y="36"/>
                    <a:pt x="486" y="36"/>
                    <a:pt x="486" y="36"/>
                  </a:cubicBezTo>
                  <a:cubicBezTo>
                    <a:pt x="486" y="37"/>
                    <a:pt x="486" y="37"/>
                    <a:pt x="486" y="37"/>
                  </a:cubicBezTo>
                  <a:close/>
                  <a:moveTo>
                    <a:pt x="510" y="31"/>
                  </a:moveTo>
                  <a:cubicBezTo>
                    <a:pt x="511" y="31"/>
                    <a:pt x="512" y="31"/>
                    <a:pt x="513" y="31"/>
                  </a:cubicBezTo>
                  <a:cubicBezTo>
                    <a:pt x="513" y="31"/>
                    <a:pt x="514" y="31"/>
                    <a:pt x="515" y="31"/>
                  </a:cubicBezTo>
                  <a:cubicBezTo>
                    <a:pt x="537" y="8"/>
                    <a:pt x="537" y="8"/>
                    <a:pt x="537" y="8"/>
                  </a:cubicBezTo>
                  <a:cubicBezTo>
                    <a:pt x="539" y="7"/>
                    <a:pt x="539" y="5"/>
                    <a:pt x="537" y="4"/>
                  </a:cubicBezTo>
                  <a:cubicBezTo>
                    <a:pt x="536" y="2"/>
                    <a:pt x="534" y="2"/>
                    <a:pt x="533" y="4"/>
                  </a:cubicBezTo>
                  <a:cubicBezTo>
                    <a:pt x="510" y="26"/>
                    <a:pt x="510" y="26"/>
                    <a:pt x="510" y="26"/>
                  </a:cubicBezTo>
                  <a:cubicBezTo>
                    <a:pt x="509" y="27"/>
                    <a:pt x="509" y="29"/>
                    <a:pt x="510" y="31"/>
                  </a:cubicBezTo>
                  <a:close/>
                  <a:moveTo>
                    <a:pt x="389" y="152"/>
                  </a:moveTo>
                  <a:cubicBezTo>
                    <a:pt x="388" y="151"/>
                    <a:pt x="386" y="151"/>
                    <a:pt x="384" y="152"/>
                  </a:cubicBezTo>
                  <a:cubicBezTo>
                    <a:pt x="181" y="356"/>
                    <a:pt x="181" y="356"/>
                    <a:pt x="181" y="356"/>
                  </a:cubicBezTo>
                  <a:cubicBezTo>
                    <a:pt x="179" y="357"/>
                    <a:pt x="179" y="359"/>
                    <a:pt x="181" y="360"/>
                  </a:cubicBezTo>
                  <a:cubicBezTo>
                    <a:pt x="181" y="361"/>
                    <a:pt x="182" y="361"/>
                    <a:pt x="183" y="361"/>
                  </a:cubicBezTo>
                  <a:cubicBezTo>
                    <a:pt x="184" y="361"/>
                    <a:pt x="184" y="361"/>
                    <a:pt x="185" y="360"/>
                  </a:cubicBezTo>
                  <a:cubicBezTo>
                    <a:pt x="389" y="157"/>
                    <a:pt x="389" y="157"/>
                    <a:pt x="389" y="157"/>
                  </a:cubicBezTo>
                  <a:cubicBezTo>
                    <a:pt x="390" y="155"/>
                    <a:pt x="390" y="153"/>
                    <a:pt x="389" y="152"/>
                  </a:cubicBezTo>
                  <a:close/>
                  <a:moveTo>
                    <a:pt x="492" y="48"/>
                  </a:moveTo>
                  <a:cubicBezTo>
                    <a:pt x="491" y="47"/>
                    <a:pt x="491" y="47"/>
                    <a:pt x="490" y="47"/>
                  </a:cubicBezTo>
                  <a:cubicBezTo>
                    <a:pt x="489" y="48"/>
                    <a:pt x="489" y="48"/>
                    <a:pt x="488" y="48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68" y="68"/>
                    <a:pt x="468" y="68"/>
                    <a:pt x="468" y="68"/>
                  </a:cubicBezTo>
                  <a:cubicBezTo>
                    <a:pt x="467" y="69"/>
                    <a:pt x="467" y="71"/>
                    <a:pt x="468" y="73"/>
                  </a:cubicBezTo>
                  <a:cubicBezTo>
                    <a:pt x="469" y="73"/>
                    <a:pt x="470" y="73"/>
                    <a:pt x="471" y="73"/>
                  </a:cubicBezTo>
                  <a:cubicBezTo>
                    <a:pt x="471" y="73"/>
                    <a:pt x="472" y="73"/>
                    <a:pt x="473" y="73"/>
                  </a:cubicBezTo>
                  <a:cubicBezTo>
                    <a:pt x="475" y="70"/>
                    <a:pt x="475" y="70"/>
                    <a:pt x="475" y="70"/>
                  </a:cubicBezTo>
                  <a:cubicBezTo>
                    <a:pt x="485" y="60"/>
                    <a:pt x="485" y="60"/>
                    <a:pt x="485" y="60"/>
                  </a:cubicBezTo>
                  <a:cubicBezTo>
                    <a:pt x="485" y="60"/>
                    <a:pt x="485" y="60"/>
                    <a:pt x="485" y="60"/>
                  </a:cubicBezTo>
                  <a:cubicBezTo>
                    <a:pt x="485" y="60"/>
                    <a:pt x="486" y="60"/>
                    <a:pt x="486" y="60"/>
                  </a:cubicBezTo>
                  <a:cubicBezTo>
                    <a:pt x="486" y="60"/>
                    <a:pt x="486" y="59"/>
                    <a:pt x="486" y="59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90" y="56"/>
                    <a:pt x="490" y="56"/>
                    <a:pt x="490" y="56"/>
                  </a:cubicBezTo>
                  <a:cubicBezTo>
                    <a:pt x="490" y="56"/>
                    <a:pt x="490" y="56"/>
                    <a:pt x="490" y="56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4" y="51"/>
                    <a:pt x="494" y="49"/>
                    <a:pt x="493" y="48"/>
                  </a:cubicBezTo>
                  <a:cubicBezTo>
                    <a:pt x="493" y="48"/>
                    <a:pt x="492" y="48"/>
                    <a:pt x="492" y="48"/>
                  </a:cubicBezTo>
                  <a:close/>
                  <a:moveTo>
                    <a:pt x="172" y="364"/>
                  </a:moveTo>
                  <a:cubicBezTo>
                    <a:pt x="168" y="369"/>
                    <a:pt x="168" y="369"/>
                    <a:pt x="168" y="369"/>
                  </a:cubicBezTo>
                  <a:cubicBezTo>
                    <a:pt x="166" y="370"/>
                    <a:pt x="166" y="372"/>
                    <a:pt x="168" y="373"/>
                  </a:cubicBezTo>
                  <a:cubicBezTo>
                    <a:pt x="168" y="374"/>
                    <a:pt x="169" y="374"/>
                    <a:pt x="170" y="374"/>
                  </a:cubicBezTo>
                  <a:cubicBezTo>
                    <a:pt x="171" y="374"/>
                    <a:pt x="171" y="374"/>
                    <a:pt x="172" y="373"/>
                  </a:cubicBezTo>
                  <a:cubicBezTo>
                    <a:pt x="177" y="369"/>
                    <a:pt x="177" y="369"/>
                    <a:pt x="177" y="369"/>
                  </a:cubicBezTo>
                  <a:cubicBezTo>
                    <a:pt x="178" y="367"/>
                    <a:pt x="178" y="365"/>
                    <a:pt x="177" y="364"/>
                  </a:cubicBezTo>
                  <a:cubicBezTo>
                    <a:pt x="176" y="363"/>
                    <a:pt x="174" y="363"/>
                    <a:pt x="172" y="364"/>
                  </a:cubicBezTo>
                  <a:close/>
                  <a:moveTo>
                    <a:pt x="464" y="73"/>
                  </a:moveTo>
                  <a:cubicBezTo>
                    <a:pt x="462" y="75"/>
                    <a:pt x="462" y="75"/>
                    <a:pt x="462" y="75"/>
                  </a:cubicBezTo>
                  <a:cubicBezTo>
                    <a:pt x="461" y="76"/>
                    <a:pt x="461" y="78"/>
                    <a:pt x="462" y="79"/>
                  </a:cubicBezTo>
                  <a:cubicBezTo>
                    <a:pt x="463" y="79"/>
                    <a:pt x="464" y="80"/>
                    <a:pt x="464" y="80"/>
                  </a:cubicBezTo>
                  <a:cubicBezTo>
                    <a:pt x="465" y="80"/>
                    <a:pt x="466" y="79"/>
                    <a:pt x="466" y="79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70" y="76"/>
                    <a:pt x="470" y="74"/>
                    <a:pt x="468" y="73"/>
                  </a:cubicBezTo>
                  <a:cubicBezTo>
                    <a:pt x="467" y="71"/>
                    <a:pt x="465" y="71"/>
                    <a:pt x="464" y="73"/>
                  </a:cubicBezTo>
                  <a:close/>
                  <a:moveTo>
                    <a:pt x="435" y="102"/>
                  </a:moveTo>
                  <a:cubicBezTo>
                    <a:pt x="431" y="106"/>
                    <a:pt x="431" y="106"/>
                    <a:pt x="431" y="106"/>
                  </a:cubicBezTo>
                  <a:cubicBezTo>
                    <a:pt x="424" y="112"/>
                    <a:pt x="424" y="112"/>
                    <a:pt x="424" y="112"/>
                  </a:cubicBezTo>
                  <a:cubicBezTo>
                    <a:pt x="423" y="114"/>
                    <a:pt x="423" y="115"/>
                    <a:pt x="424" y="117"/>
                  </a:cubicBezTo>
                  <a:cubicBezTo>
                    <a:pt x="425" y="117"/>
                    <a:pt x="426" y="118"/>
                    <a:pt x="426" y="118"/>
                  </a:cubicBezTo>
                  <a:cubicBezTo>
                    <a:pt x="427" y="118"/>
                    <a:pt x="428" y="117"/>
                    <a:pt x="429" y="117"/>
                  </a:cubicBezTo>
                  <a:cubicBezTo>
                    <a:pt x="435" y="110"/>
                    <a:pt x="435" y="110"/>
                    <a:pt x="435" y="110"/>
                  </a:cubicBezTo>
                  <a:cubicBezTo>
                    <a:pt x="439" y="106"/>
                    <a:pt x="439" y="106"/>
                    <a:pt x="439" y="106"/>
                  </a:cubicBezTo>
                  <a:cubicBezTo>
                    <a:pt x="441" y="105"/>
                    <a:pt x="441" y="103"/>
                    <a:pt x="439" y="102"/>
                  </a:cubicBezTo>
                  <a:cubicBezTo>
                    <a:pt x="438" y="100"/>
                    <a:pt x="436" y="100"/>
                    <a:pt x="435" y="102"/>
                  </a:cubicBezTo>
                  <a:close/>
                  <a:moveTo>
                    <a:pt x="533" y="22"/>
                  </a:moveTo>
                  <a:cubicBezTo>
                    <a:pt x="534" y="22"/>
                    <a:pt x="535" y="23"/>
                    <a:pt x="535" y="23"/>
                  </a:cubicBezTo>
                  <a:cubicBezTo>
                    <a:pt x="536" y="23"/>
                    <a:pt x="537" y="22"/>
                    <a:pt x="538" y="22"/>
                  </a:cubicBezTo>
                  <a:cubicBezTo>
                    <a:pt x="551" y="8"/>
                    <a:pt x="551" y="8"/>
                    <a:pt x="551" y="8"/>
                  </a:cubicBezTo>
                  <a:cubicBezTo>
                    <a:pt x="552" y="7"/>
                    <a:pt x="552" y="5"/>
                    <a:pt x="551" y="4"/>
                  </a:cubicBezTo>
                  <a:cubicBezTo>
                    <a:pt x="550" y="3"/>
                    <a:pt x="548" y="3"/>
                    <a:pt x="547" y="4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2" y="19"/>
                    <a:pt x="532" y="21"/>
                    <a:pt x="533" y="22"/>
                  </a:cubicBezTo>
                  <a:close/>
                  <a:moveTo>
                    <a:pt x="399" y="161"/>
                  </a:moveTo>
                  <a:cubicBezTo>
                    <a:pt x="400" y="159"/>
                    <a:pt x="400" y="157"/>
                    <a:pt x="399" y="156"/>
                  </a:cubicBezTo>
                  <a:cubicBezTo>
                    <a:pt x="398" y="155"/>
                    <a:pt x="396" y="155"/>
                    <a:pt x="394" y="156"/>
                  </a:cubicBezTo>
                  <a:cubicBezTo>
                    <a:pt x="188" y="363"/>
                    <a:pt x="188" y="363"/>
                    <a:pt x="188" y="363"/>
                  </a:cubicBezTo>
                  <a:cubicBezTo>
                    <a:pt x="187" y="364"/>
                    <a:pt x="187" y="366"/>
                    <a:pt x="188" y="367"/>
                  </a:cubicBezTo>
                  <a:cubicBezTo>
                    <a:pt x="188" y="368"/>
                    <a:pt x="189" y="368"/>
                    <a:pt x="190" y="368"/>
                  </a:cubicBezTo>
                  <a:cubicBezTo>
                    <a:pt x="191" y="368"/>
                    <a:pt x="192" y="368"/>
                    <a:pt x="192" y="367"/>
                  </a:cubicBezTo>
                  <a:lnTo>
                    <a:pt x="399" y="161"/>
                  </a:lnTo>
                  <a:close/>
                  <a:moveTo>
                    <a:pt x="495" y="55"/>
                  </a:moveTo>
                  <a:cubicBezTo>
                    <a:pt x="479" y="72"/>
                    <a:pt x="479" y="72"/>
                    <a:pt x="479" y="72"/>
                  </a:cubicBezTo>
                  <a:cubicBezTo>
                    <a:pt x="479" y="72"/>
                    <a:pt x="479" y="72"/>
                    <a:pt x="478" y="72"/>
                  </a:cubicBezTo>
                  <a:cubicBezTo>
                    <a:pt x="478" y="72"/>
                    <a:pt x="478" y="73"/>
                    <a:pt x="478" y="73"/>
                  </a:cubicBezTo>
                  <a:cubicBezTo>
                    <a:pt x="474" y="77"/>
                    <a:pt x="474" y="77"/>
                    <a:pt x="474" y="77"/>
                  </a:cubicBezTo>
                  <a:cubicBezTo>
                    <a:pt x="474" y="77"/>
                    <a:pt x="474" y="77"/>
                    <a:pt x="473" y="77"/>
                  </a:cubicBezTo>
                  <a:cubicBezTo>
                    <a:pt x="473" y="77"/>
                    <a:pt x="473" y="78"/>
                    <a:pt x="473" y="78"/>
                  </a:cubicBezTo>
                  <a:cubicBezTo>
                    <a:pt x="467" y="84"/>
                    <a:pt x="467" y="84"/>
                    <a:pt x="467" y="84"/>
                  </a:cubicBezTo>
                  <a:cubicBezTo>
                    <a:pt x="466" y="85"/>
                    <a:pt x="466" y="87"/>
                    <a:pt x="467" y="88"/>
                  </a:cubicBezTo>
                  <a:cubicBezTo>
                    <a:pt x="468" y="89"/>
                    <a:pt x="468" y="89"/>
                    <a:pt x="469" y="89"/>
                  </a:cubicBezTo>
                  <a:cubicBezTo>
                    <a:pt x="470" y="89"/>
                    <a:pt x="471" y="89"/>
                    <a:pt x="471" y="88"/>
                  </a:cubicBezTo>
                  <a:cubicBezTo>
                    <a:pt x="477" y="82"/>
                    <a:pt x="477" y="82"/>
                    <a:pt x="477" y="82"/>
                  </a:cubicBezTo>
                  <a:cubicBezTo>
                    <a:pt x="477" y="82"/>
                    <a:pt x="478" y="82"/>
                    <a:pt x="478" y="81"/>
                  </a:cubicBezTo>
                  <a:cubicBezTo>
                    <a:pt x="478" y="81"/>
                    <a:pt x="478" y="81"/>
                    <a:pt x="478" y="81"/>
                  </a:cubicBezTo>
                  <a:cubicBezTo>
                    <a:pt x="482" y="77"/>
                    <a:pt x="482" y="77"/>
                    <a:pt x="482" y="77"/>
                  </a:cubicBezTo>
                  <a:cubicBezTo>
                    <a:pt x="482" y="77"/>
                    <a:pt x="482" y="77"/>
                    <a:pt x="483" y="77"/>
                  </a:cubicBezTo>
                  <a:cubicBezTo>
                    <a:pt x="483" y="76"/>
                    <a:pt x="483" y="76"/>
                    <a:pt x="483" y="76"/>
                  </a:cubicBezTo>
                  <a:cubicBezTo>
                    <a:pt x="500" y="60"/>
                    <a:pt x="500" y="60"/>
                    <a:pt x="500" y="60"/>
                  </a:cubicBezTo>
                  <a:cubicBezTo>
                    <a:pt x="501" y="58"/>
                    <a:pt x="501" y="56"/>
                    <a:pt x="500" y="55"/>
                  </a:cubicBezTo>
                  <a:cubicBezTo>
                    <a:pt x="499" y="54"/>
                    <a:pt x="497" y="54"/>
                    <a:pt x="495" y="55"/>
                  </a:cubicBezTo>
                  <a:close/>
                  <a:moveTo>
                    <a:pt x="454" y="96"/>
                  </a:moveTo>
                  <a:cubicBezTo>
                    <a:pt x="452" y="99"/>
                    <a:pt x="452" y="99"/>
                    <a:pt x="452" y="99"/>
                  </a:cubicBezTo>
                  <a:cubicBezTo>
                    <a:pt x="451" y="100"/>
                    <a:pt x="451" y="102"/>
                    <a:pt x="452" y="103"/>
                  </a:cubicBezTo>
                  <a:cubicBezTo>
                    <a:pt x="453" y="103"/>
                    <a:pt x="453" y="104"/>
                    <a:pt x="454" y="104"/>
                  </a:cubicBezTo>
                  <a:cubicBezTo>
                    <a:pt x="455" y="104"/>
                    <a:pt x="456" y="103"/>
                    <a:pt x="456" y="103"/>
                  </a:cubicBezTo>
                  <a:cubicBezTo>
                    <a:pt x="459" y="101"/>
                    <a:pt x="459" y="101"/>
                    <a:pt x="459" y="101"/>
                  </a:cubicBezTo>
                  <a:cubicBezTo>
                    <a:pt x="460" y="100"/>
                    <a:pt x="460" y="98"/>
                    <a:pt x="459" y="96"/>
                  </a:cubicBezTo>
                  <a:cubicBezTo>
                    <a:pt x="457" y="95"/>
                    <a:pt x="455" y="95"/>
                    <a:pt x="454" y="96"/>
                  </a:cubicBezTo>
                  <a:close/>
                  <a:moveTo>
                    <a:pt x="437" y="114"/>
                  </a:moveTo>
                  <a:cubicBezTo>
                    <a:pt x="435" y="116"/>
                    <a:pt x="435" y="116"/>
                    <a:pt x="435" y="116"/>
                  </a:cubicBezTo>
                  <a:cubicBezTo>
                    <a:pt x="435" y="116"/>
                    <a:pt x="434" y="116"/>
                    <a:pt x="434" y="117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3" y="117"/>
                    <a:pt x="433" y="117"/>
                    <a:pt x="433" y="117"/>
                  </a:cubicBezTo>
                  <a:cubicBezTo>
                    <a:pt x="433" y="117"/>
                    <a:pt x="433" y="117"/>
                    <a:pt x="433" y="118"/>
                  </a:cubicBezTo>
                  <a:cubicBezTo>
                    <a:pt x="433" y="118"/>
                    <a:pt x="433" y="118"/>
                    <a:pt x="433" y="118"/>
                  </a:cubicBezTo>
                  <a:cubicBezTo>
                    <a:pt x="433" y="118"/>
                    <a:pt x="433" y="118"/>
                    <a:pt x="433" y="119"/>
                  </a:cubicBezTo>
                  <a:cubicBezTo>
                    <a:pt x="433" y="119"/>
                    <a:pt x="433" y="119"/>
                    <a:pt x="433" y="119"/>
                  </a:cubicBezTo>
                  <a:cubicBezTo>
                    <a:pt x="433" y="119"/>
                    <a:pt x="433" y="120"/>
                    <a:pt x="433" y="120"/>
                  </a:cubicBezTo>
                  <a:cubicBezTo>
                    <a:pt x="433" y="120"/>
                    <a:pt x="433" y="120"/>
                    <a:pt x="433" y="120"/>
                  </a:cubicBezTo>
                  <a:cubicBezTo>
                    <a:pt x="433" y="120"/>
                    <a:pt x="433" y="121"/>
                    <a:pt x="433" y="121"/>
                  </a:cubicBezTo>
                  <a:cubicBezTo>
                    <a:pt x="433" y="121"/>
                    <a:pt x="433" y="121"/>
                    <a:pt x="433" y="121"/>
                  </a:cubicBezTo>
                  <a:cubicBezTo>
                    <a:pt x="433" y="121"/>
                    <a:pt x="433" y="121"/>
                    <a:pt x="433" y="122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4" y="122"/>
                    <a:pt x="434" y="122"/>
                    <a:pt x="434" y="122"/>
                  </a:cubicBezTo>
                  <a:cubicBezTo>
                    <a:pt x="434" y="122"/>
                    <a:pt x="434" y="123"/>
                    <a:pt x="435" y="123"/>
                  </a:cubicBezTo>
                  <a:cubicBezTo>
                    <a:pt x="435" y="123"/>
                    <a:pt x="435" y="123"/>
                    <a:pt x="436" y="123"/>
                  </a:cubicBezTo>
                  <a:cubicBezTo>
                    <a:pt x="436" y="123"/>
                    <a:pt x="436" y="123"/>
                    <a:pt x="436" y="123"/>
                  </a:cubicBezTo>
                  <a:cubicBezTo>
                    <a:pt x="436" y="123"/>
                    <a:pt x="436" y="123"/>
                    <a:pt x="436" y="123"/>
                  </a:cubicBezTo>
                  <a:cubicBezTo>
                    <a:pt x="436" y="123"/>
                    <a:pt x="436" y="122"/>
                    <a:pt x="437" y="122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8" y="122"/>
                    <a:pt x="438" y="121"/>
                    <a:pt x="438" y="121"/>
                  </a:cubicBezTo>
                  <a:cubicBezTo>
                    <a:pt x="438" y="121"/>
                    <a:pt x="438" y="121"/>
                    <a:pt x="438" y="121"/>
                  </a:cubicBezTo>
                  <a:cubicBezTo>
                    <a:pt x="439" y="121"/>
                    <a:pt x="439" y="120"/>
                    <a:pt x="439" y="120"/>
                  </a:cubicBezTo>
                  <a:cubicBezTo>
                    <a:pt x="441" y="118"/>
                    <a:pt x="441" y="118"/>
                    <a:pt x="441" y="118"/>
                  </a:cubicBezTo>
                  <a:cubicBezTo>
                    <a:pt x="443" y="117"/>
                    <a:pt x="443" y="115"/>
                    <a:pt x="441" y="114"/>
                  </a:cubicBezTo>
                  <a:cubicBezTo>
                    <a:pt x="440" y="112"/>
                    <a:pt x="438" y="112"/>
                    <a:pt x="437" y="114"/>
                  </a:cubicBezTo>
                  <a:close/>
                  <a:moveTo>
                    <a:pt x="197" y="376"/>
                  </a:moveTo>
                  <a:cubicBezTo>
                    <a:pt x="397" y="177"/>
                    <a:pt x="397" y="177"/>
                    <a:pt x="397" y="177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8" y="176"/>
                    <a:pt x="398" y="175"/>
                    <a:pt x="398" y="175"/>
                  </a:cubicBezTo>
                  <a:cubicBezTo>
                    <a:pt x="400" y="173"/>
                    <a:pt x="400" y="173"/>
                    <a:pt x="400" y="173"/>
                  </a:cubicBezTo>
                  <a:cubicBezTo>
                    <a:pt x="402" y="172"/>
                    <a:pt x="402" y="170"/>
                    <a:pt x="400" y="169"/>
                  </a:cubicBezTo>
                  <a:cubicBezTo>
                    <a:pt x="399" y="167"/>
                    <a:pt x="397" y="167"/>
                    <a:pt x="396" y="169"/>
                  </a:cubicBezTo>
                  <a:cubicBezTo>
                    <a:pt x="394" y="171"/>
                    <a:pt x="394" y="171"/>
                    <a:pt x="394" y="171"/>
                  </a:cubicBezTo>
                  <a:cubicBezTo>
                    <a:pt x="393" y="171"/>
                    <a:pt x="393" y="171"/>
                    <a:pt x="393" y="172"/>
                  </a:cubicBezTo>
                  <a:cubicBezTo>
                    <a:pt x="393" y="172"/>
                    <a:pt x="393" y="172"/>
                    <a:pt x="392" y="172"/>
                  </a:cubicBezTo>
                  <a:cubicBezTo>
                    <a:pt x="193" y="372"/>
                    <a:pt x="193" y="372"/>
                    <a:pt x="193" y="372"/>
                  </a:cubicBezTo>
                  <a:cubicBezTo>
                    <a:pt x="192" y="373"/>
                    <a:pt x="192" y="375"/>
                    <a:pt x="193" y="376"/>
                  </a:cubicBezTo>
                  <a:cubicBezTo>
                    <a:pt x="194" y="377"/>
                    <a:pt x="194" y="377"/>
                    <a:pt x="195" y="377"/>
                  </a:cubicBezTo>
                  <a:cubicBezTo>
                    <a:pt x="196" y="377"/>
                    <a:pt x="197" y="377"/>
                    <a:pt x="197" y="376"/>
                  </a:cubicBezTo>
                  <a:close/>
                  <a:moveTo>
                    <a:pt x="549" y="20"/>
                  </a:moveTo>
                  <a:cubicBezTo>
                    <a:pt x="550" y="20"/>
                    <a:pt x="551" y="21"/>
                    <a:pt x="551" y="21"/>
                  </a:cubicBezTo>
                  <a:cubicBezTo>
                    <a:pt x="552" y="21"/>
                    <a:pt x="553" y="20"/>
                    <a:pt x="553" y="20"/>
                  </a:cubicBezTo>
                  <a:cubicBezTo>
                    <a:pt x="565" y="8"/>
                    <a:pt x="565" y="8"/>
                    <a:pt x="565" y="8"/>
                  </a:cubicBezTo>
                  <a:cubicBezTo>
                    <a:pt x="566" y="7"/>
                    <a:pt x="566" y="5"/>
                    <a:pt x="565" y="4"/>
                  </a:cubicBezTo>
                  <a:cubicBezTo>
                    <a:pt x="564" y="3"/>
                    <a:pt x="562" y="3"/>
                    <a:pt x="561" y="4"/>
                  </a:cubicBezTo>
                  <a:cubicBezTo>
                    <a:pt x="549" y="15"/>
                    <a:pt x="549" y="15"/>
                    <a:pt x="549" y="15"/>
                  </a:cubicBezTo>
                  <a:cubicBezTo>
                    <a:pt x="548" y="17"/>
                    <a:pt x="548" y="19"/>
                    <a:pt x="549" y="20"/>
                  </a:cubicBezTo>
                  <a:close/>
                  <a:moveTo>
                    <a:pt x="505" y="60"/>
                  </a:moveTo>
                  <a:cubicBezTo>
                    <a:pt x="503" y="61"/>
                    <a:pt x="503" y="61"/>
                    <a:pt x="503" y="61"/>
                  </a:cubicBezTo>
                  <a:cubicBezTo>
                    <a:pt x="482" y="82"/>
                    <a:pt x="482" y="82"/>
                    <a:pt x="482" y="82"/>
                  </a:cubicBezTo>
                  <a:cubicBezTo>
                    <a:pt x="481" y="84"/>
                    <a:pt x="481" y="85"/>
                    <a:pt x="482" y="87"/>
                  </a:cubicBezTo>
                  <a:cubicBezTo>
                    <a:pt x="483" y="87"/>
                    <a:pt x="484" y="88"/>
                    <a:pt x="484" y="88"/>
                  </a:cubicBezTo>
                  <a:cubicBezTo>
                    <a:pt x="485" y="88"/>
                    <a:pt x="486" y="88"/>
                    <a:pt x="487" y="87"/>
                  </a:cubicBezTo>
                  <a:cubicBezTo>
                    <a:pt x="491" y="83"/>
                    <a:pt x="491" y="83"/>
                    <a:pt x="491" y="83"/>
                  </a:cubicBezTo>
                  <a:cubicBezTo>
                    <a:pt x="491" y="83"/>
                    <a:pt x="491" y="83"/>
                    <a:pt x="491" y="83"/>
                  </a:cubicBezTo>
                  <a:cubicBezTo>
                    <a:pt x="509" y="64"/>
                    <a:pt x="509" y="64"/>
                    <a:pt x="509" y="64"/>
                  </a:cubicBezTo>
                  <a:cubicBezTo>
                    <a:pt x="511" y="63"/>
                    <a:pt x="511" y="61"/>
                    <a:pt x="509" y="60"/>
                  </a:cubicBezTo>
                  <a:cubicBezTo>
                    <a:pt x="508" y="58"/>
                    <a:pt x="506" y="58"/>
                    <a:pt x="505" y="60"/>
                  </a:cubicBezTo>
                  <a:close/>
                  <a:moveTo>
                    <a:pt x="439" y="130"/>
                  </a:moveTo>
                  <a:cubicBezTo>
                    <a:pt x="440" y="130"/>
                    <a:pt x="441" y="131"/>
                    <a:pt x="441" y="131"/>
                  </a:cubicBezTo>
                  <a:cubicBezTo>
                    <a:pt x="442" y="131"/>
                    <a:pt x="443" y="130"/>
                    <a:pt x="444" y="130"/>
                  </a:cubicBezTo>
                  <a:cubicBezTo>
                    <a:pt x="456" y="117"/>
                    <a:pt x="456" y="117"/>
                    <a:pt x="456" y="117"/>
                  </a:cubicBezTo>
                  <a:cubicBezTo>
                    <a:pt x="457" y="116"/>
                    <a:pt x="457" y="114"/>
                    <a:pt x="456" y="113"/>
                  </a:cubicBezTo>
                  <a:cubicBezTo>
                    <a:pt x="455" y="112"/>
                    <a:pt x="453" y="112"/>
                    <a:pt x="452" y="113"/>
                  </a:cubicBezTo>
                  <a:cubicBezTo>
                    <a:pt x="439" y="125"/>
                    <a:pt x="439" y="125"/>
                    <a:pt x="439" y="125"/>
                  </a:cubicBezTo>
                  <a:cubicBezTo>
                    <a:pt x="438" y="127"/>
                    <a:pt x="438" y="129"/>
                    <a:pt x="439" y="130"/>
                  </a:cubicBezTo>
                  <a:close/>
                  <a:moveTo>
                    <a:pt x="537" y="36"/>
                  </a:moveTo>
                  <a:cubicBezTo>
                    <a:pt x="542" y="30"/>
                    <a:pt x="542" y="30"/>
                    <a:pt x="542" y="30"/>
                  </a:cubicBezTo>
                  <a:cubicBezTo>
                    <a:pt x="542" y="30"/>
                    <a:pt x="542" y="30"/>
                    <a:pt x="542" y="30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9" y="24"/>
                    <a:pt x="549" y="22"/>
                    <a:pt x="548" y="21"/>
                  </a:cubicBezTo>
                  <a:cubicBezTo>
                    <a:pt x="546" y="20"/>
                    <a:pt x="544" y="20"/>
                    <a:pt x="543" y="21"/>
                  </a:cubicBezTo>
                  <a:cubicBezTo>
                    <a:pt x="542" y="23"/>
                    <a:pt x="542" y="23"/>
                    <a:pt x="542" y="23"/>
                  </a:cubicBezTo>
                  <a:cubicBezTo>
                    <a:pt x="542" y="23"/>
                    <a:pt x="542" y="23"/>
                    <a:pt x="542" y="23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1" y="33"/>
                    <a:pt x="531" y="35"/>
                    <a:pt x="533" y="36"/>
                  </a:cubicBezTo>
                  <a:cubicBezTo>
                    <a:pt x="533" y="37"/>
                    <a:pt x="534" y="37"/>
                    <a:pt x="535" y="37"/>
                  </a:cubicBezTo>
                  <a:cubicBezTo>
                    <a:pt x="536" y="37"/>
                    <a:pt x="536" y="36"/>
                    <a:pt x="537" y="36"/>
                  </a:cubicBezTo>
                  <a:close/>
                  <a:moveTo>
                    <a:pt x="437" y="137"/>
                  </a:moveTo>
                  <a:cubicBezTo>
                    <a:pt x="438" y="136"/>
                    <a:pt x="438" y="134"/>
                    <a:pt x="437" y="132"/>
                  </a:cubicBezTo>
                  <a:cubicBezTo>
                    <a:pt x="435" y="131"/>
                    <a:pt x="433" y="131"/>
                    <a:pt x="432" y="132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28" y="137"/>
                    <a:pt x="428" y="139"/>
                    <a:pt x="429" y="140"/>
                  </a:cubicBezTo>
                  <a:cubicBezTo>
                    <a:pt x="430" y="140"/>
                    <a:pt x="431" y="141"/>
                    <a:pt x="431" y="141"/>
                  </a:cubicBezTo>
                  <a:cubicBezTo>
                    <a:pt x="432" y="141"/>
                    <a:pt x="433" y="140"/>
                    <a:pt x="434" y="140"/>
                  </a:cubicBezTo>
                  <a:lnTo>
                    <a:pt x="437" y="137"/>
                  </a:lnTo>
                  <a:close/>
                  <a:moveTo>
                    <a:pt x="417" y="148"/>
                  </a:moveTo>
                  <a:cubicBezTo>
                    <a:pt x="416" y="149"/>
                    <a:pt x="416" y="149"/>
                    <a:pt x="416" y="149"/>
                  </a:cubicBezTo>
                  <a:cubicBezTo>
                    <a:pt x="414" y="150"/>
                    <a:pt x="414" y="152"/>
                    <a:pt x="416" y="153"/>
                  </a:cubicBezTo>
                  <a:cubicBezTo>
                    <a:pt x="416" y="154"/>
                    <a:pt x="417" y="154"/>
                    <a:pt x="418" y="154"/>
                  </a:cubicBezTo>
                  <a:cubicBezTo>
                    <a:pt x="419" y="154"/>
                    <a:pt x="419" y="154"/>
                    <a:pt x="420" y="153"/>
                  </a:cubicBezTo>
                  <a:cubicBezTo>
                    <a:pt x="421" y="152"/>
                    <a:pt x="421" y="152"/>
                    <a:pt x="421" y="152"/>
                  </a:cubicBezTo>
                  <a:cubicBezTo>
                    <a:pt x="423" y="151"/>
                    <a:pt x="423" y="149"/>
                    <a:pt x="421" y="148"/>
                  </a:cubicBezTo>
                  <a:cubicBezTo>
                    <a:pt x="420" y="146"/>
                    <a:pt x="418" y="146"/>
                    <a:pt x="417" y="148"/>
                  </a:cubicBezTo>
                  <a:close/>
                  <a:moveTo>
                    <a:pt x="470" y="95"/>
                  </a:moveTo>
                  <a:cubicBezTo>
                    <a:pt x="464" y="100"/>
                    <a:pt x="464" y="100"/>
                    <a:pt x="464" y="100"/>
                  </a:cubicBezTo>
                  <a:cubicBezTo>
                    <a:pt x="463" y="102"/>
                    <a:pt x="463" y="104"/>
                    <a:pt x="464" y="105"/>
                  </a:cubicBezTo>
                  <a:cubicBezTo>
                    <a:pt x="465" y="105"/>
                    <a:pt x="466" y="106"/>
                    <a:pt x="466" y="106"/>
                  </a:cubicBezTo>
                  <a:cubicBezTo>
                    <a:pt x="467" y="106"/>
                    <a:pt x="468" y="105"/>
                    <a:pt x="469" y="105"/>
                  </a:cubicBezTo>
                  <a:cubicBezTo>
                    <a:pt x="474" y="99"/>
                    <a:pt x="474" y="99"/>
                    <a:pt x="474" y="99"/>
                  </a:cubicBezTo>
                  <a:cubicBezTo>
                    <a:pt x="475" y="98"/>
                    <a:pt x="475" y="96"/>
                    <a:pt x="474" y="95"/>
                  </a:cubicBezTo>
                  <a:cubicBezTo>
                    <a:pt x="473" y="94"/>
                    <a:pt x="471" y="94"/>
                    <a:pt x="470" y="95"/>
                  </a:cubicBezTo>
                  <a:close/>
                  <a:moveTo>
                    <a:pt x="561" y="18"/>
                  </a:moveTo>
                  <a:cubicBezTo>
                    <a:pt x="561" y="18"/>
                    <a:pt x="561" y="18"/>
                    <a:pt x="561" y="18"/>
                  </a:cubicBezTo>
                  <a:cubicBezTo>
                    <a:pt x="545" y="34"/>
                    <a:pt x="545" y="34"/>
                    <a:pt x="545" y="34"/>
                  </a:cubicBezTo>
                  <a:cubicBezTo>
                    <a:pt x="543" y="35"/>
                    <a:pt x="543" y="37"/>
                    <a:pt x="545" y="38"/>
                  </a:cubicBezTo>
                  <a:cubicBezTo>
                    <a:pt x="545" y="39"/>
                    <a:pt x="546" y="39"/>
                    <a:pt x="547" y="39"/>
                  </a:cubicBezTo>
                  <a:cubicBezTo>
                    <a:pt x="548" y="39"/>
                    <a:pt x="548" y="39"/>
                    <a:pt x="549" y="38"/>
                  </a:cubicBezTo>
                  <a:cubicBezTo>
                    <a:pt x="569" y="18"/>
                    <a:pt x="569" y="18"/>
                    <a:pt x="569" y="18"/>
                  </a:cubicBezTo>
                  <a:cubicBezTo>
                    <a:pt x="570" y="17"/>
                    <a:pt x="570" y="17"/>
                    <a:pt x="570" y="17"/>
                  </a:cubicBezTo>
                  <a:cubicBezTo>
                    <a:pt x="574" y="14"/>
                    <a:pt x="574" y="14"/>
                    <a:pt x="574" y="14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9" y="8"/>
                    <a:pt x="579" y="6"/>
                    <a:pt x="578" y="5"/>
                  </a:cubicBezTo>
                  <a:cubicBezTo>
                    <a:pt x="576" y="4"/>
                    <a:pt x="575" y="4"/>
                    <a:pt x="573" y="5"/>
                  </a:cubicBezTo>
                  <a:cubicBezTo>
                    <a:pt x="565" y="14"/>
                    <a:pt x="565" y="14"/>
                    <a:pt x="565" y="14"/>
                  </a:cubicBezTo>
                  <a:lnTo>
                    <a:pt x="561" y="18"/>
                  </a:lnTo>
                  <a:close/>
                  <a:moveTo>
                    <a:pt x="433" y="150"/>
                  </a:moveTo>
                  <a:cubicBezTo>
                    <a:pt x="434" y="150"/>
                    <a:pt x="435" y="151"/>
                    <a:pt x="435" y="151"/>
                  </a:cubicBezTo>
                  <a:cubicBezTo>
                    <a:pt x="436" y="151"/>
                    <a:pt x="437" y="150"/>
                    <a:pt x="438" y="150"/>
                  </a:cubicBezTo>
                  <a:cubicBezTo>
                    <a:pt x="470" y="117"/>
                    <a:pt x="470" y="117"/>
                    <a:pt x="470" y="117"/>
                  </a:cubicBezTo>
                  <a:cubicBezTo>
                    <a:pt x="471" y="116"/>
                    <a:pt x="471" y="114"/>
                    <a:pt x="470" y="113"/>
                  </a:cubicBezTo>
                  <a:cubicBezTo>
                    <a:pt x="469" y="112"/>
                    <a:pt x="467" y="112"/>
                    <a:pt x="466" y="113"/>
                  </a:cubicBezTo>
                  <a:cubicBezTo>
                    <a:pt x="433" y="145"/>
                    <a:pt x="433" y="145"/>
                    <a:pt x="433" y="145"/>
                  </a:cubicBezTo>
                  <a:cubicBezTo>
                    <a:pt x="432" y="147"/>
                    <a:pt x="432" y="148"/>
                    <a:pt x="433" y="150"/>
                  </a:cubicBezTo>
                  <a:close/>
                  <a:moveTo>
                    <a:pt x="515" y="64"/>
                  </a:moveTo>
                  <a:cubicBezTo>
                    <a:pt x="475" y="104"/>
                    <a:pt x="475" y="104"/>
                    <a:pt x="475" y="104"/>
                  </a:cubicBezTo>
                  <a:cubicBezTo>
                    <a:pt x="474" y="105"/>
                    <a:pt x="474" y="107"/>
                    <a:pt x="475" y="108"/>
                  </a:cubicBezTo>
                  <a:cubicBezTo>
                    <a:pt x="476" y="109"/>
                    <a:pt x="476" y="109"/>
                    <a:pt x="477" y="109"/>
                  </a:cubicBezTo>
                  <a:cubicBezTo>
                    <a:pt x="478" y="109"/>
                    <a:pt x="479" y="109"/>
                    <a:pt x="479" y="108"/>
                  </a:cubicBezTo>
                  <a:cubicBezTo>
                    <a:pt x="519" y="68"/>
                    <a:pt x="519" y="68"/>
                    <a:pt x="519" y="68"/>
                  </a:cubicBezTo>
                  <a:cubicBezTo>
                    <a:pt x="520" y="67"/>
                    <a:pt x="520" y="65"/>
                    <a:pt x="519" y="64"/>
                  </a:cubicBezTo>
                  <a:cubicBezTo>
                    <a:pt x="518" y="63"/>
                    <a:pt x="516" y="63"/>
                    <a:pt x="515" y="64"/>
                  </a:cubicBezTo>
                  <a:close/>
                  <a:moveTo>
                    <a:pt x="198" y="389"/>
                  </a:moveTo>
                  <a:cubicBezTo>
                    <a:pt x="401" y="186"/>
                    <a:pt x="401" y="186"/>
                    <a:pt x="401" y="186"/>
                  </a:cubicBezTo>
                  <a:cubicBezTo>
                    <a:pt x="402" y="185"/>
                    <a:pt x="402" y="183"/>
                    <a:pt x="401" y="182"/>
                  </a:cubicBezTo>
                  <a:cubicBezTo>
                    <a:pt x="400" y="181"/>
                    <a:pt x="398" y="181"/>
                    <a:pt x="397" y="182"/>
                  </a:cubicBezTo>
                  <a:cubicBezTo>
                    <a:pt x="194" y="385"/>
                    <a:pt x="194" y="385"/>
                    <a:pt x="194" y="385"/>
                  </a:cubicBezTo>
                  <a:cubicBezTo>
                    <a:pt x="193" y="386"/>
                    <a:pt x="193" y="388"/>
                    <a:pt x="194" y="389"/>
                  </a:cubicBezTo>
                  <a:cubicBezTo>
                    <a:pt x="195" y="390"/>
                    <a:pt x="195" y="390"/>
                    <a:pt x="196" y="390"/>
                  </a:cubicBezTo>
                  <a:cubicBezTo>
                    <a:pt x="197" y="390"/>
                    <a:pt x="198" y="390"/>
                    <a:pt x="198" y="389"/>
                  </a:cubicBezTo>
                  <a:close/>
                  <a:moveTo>
                    <a:pt x="410" y="176"/>
                  </a:moveTo>
                  <a:cubicBezTo>
                    <a:pt x="411" y="176"/>
                    <a:pt x="412" y="176"/>
                    <a:pt x="412" y="175"/>
                  </a:cubicBezTo>
                  <a:cubicBezTo>
                    <a:pt x="428" y="159"/>
                    <a:pt x="428" y="159"/>
                    <a:pt x="428" y="159"/>
                  </a:cubicBezTo>
                  <a:cubicBezTo>
                    <a:pt x="430" y="158"/>
                    <a:pt x="430" y="156"/>
                    <a:pt x="428" y="155"/>
                  </a:cubicBezTo>
                  <a:cubicBezTo>
                    <a:pt x="427" y="153"/>
                    <a:pt x="425" y="153"/>
                    <a:pt x="424" y="155"/>
                  </a:cubicBezTo>
                  <a:cubicBezTo>
                    <a:pt x="408" y="171"/>
                    <a:pt x="408" y="171"/>
                    <a:pt x="408" y="171"/>
                  </a:cubicBezTo>
                  <a:cubicBezTo>
                    <a:pt x="407" y="172"/>
                    <a:pt x="407" y="174"/>
                    <a:pt x="408" y="175"/>
                  </a:cubicBezTo>
                  <a:cubicBezTo>
                    <a:pt x="408" y="176"/>
                    <a:pt x="409" y="176"/>
                    <a:pt x="410" y="176"/>
                  </a:cubicBezTo>
                  <a:close/>
                  <a:moveTo>
                    <a:pt x="560" y="37"/>
                  </a:moveTo>
                  <a:cubicBezTo>
                    <a:pt x="560" y="38"/>
                    <a:pt x="561" y="38"/>
                    <a:pt x="562" y="38"/>
                  </a:cubicBezTo>
                  <a:cubicBezTo>
                    <a:pt x="563" y="38"/>
                    <a:pt x="564" y="38"/>
                    <a:pt x="564" y="37"/>
                  </a:cubicBezTo>
                  <a:cubicBezTo>
                    <a:pt x="584" y="17"/>
                    <a:pt x="584" y="17"/>
                    <a:pt x="584" y="17"/>
                  </a:cubicBezTo>
                  <a:cubicBezTo>
                    <a:pt x="586" y="16"/>
                    <a:pt x="586" y="14"/>
                    <a:pt x="584" y="13"/>
                  </a:cubicBezTo>
                  <a:cubicBezTo>
                    <a:pt x="583" y="11"/>
                    <a:pt x="581" y="11"/>
                    <a:pt x="580" y="13"/>
                  </a:cubicBezTo>
                  <a:cubicBezTo>
                    <a:pt x="560" y="33"/>
                    <a:pt x="560" y="33"/>
                    <a:pt x="560" y="33"/>
                  </a:cubicBezTo>
                  <a:cubicBezTo>
                    <a:pt x="559" y="34"/>
                    <a:pt x="559" y="36"/>
                    <a:pt x="560" y="37"/>
                  </a:cubicBezTo>
                  <a:close/>
                  <a:moveTo>
                    <a:pt x="267" y="326"/>
                  </a:moveTo>
                  <a:cubicBezTo>
                    <a:pt x="267" y="326"/>
                    <a:pt x="266" y="326"/>
                    <a:pt x="266" y="326"/>
                  </a:cubicBezTo>
                  <a:cubicBezTo>
                    <a:pt x="265" y="327"/>
                    <a:pt x="265" y="327"/>
                    <a:pt x="265" y="327"/>
                  </a:cubicBezTo>
                  <a:cubicBezTo>
                    <a:pt x="264" y="329"/>
                    <a:pt x="264" y="331"/>
                    <a:pt x="265" y="332"/>
                  </a:cubicBezTo>
                  <a:cubicBezTo>
                    <a:pt x="266" y="332"/>
                    <a:pt x="267" y="333"/>
                    <a:pt x="267" y="333"/>
                  </a:cubicBezTo>
                  <a:cubicBezTo>
                    <a:pt x="268" y="333"/>
                    <a:pt x="269" y="332"/>
                    <a:pt x="270" y="332"/>
                  </a:cubicBezTo>
                  <a:cubicBezTo>
                    <a:pt x="271" y="331"/>
                    <a:pt x="271" y="331"/>
                    <a:pt x="271" y="331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330"/>
                    <a:pt x="272" y="330"/>
                    <a:pt x="272" y="330"/>
                  </a:cubicBezTo>
                  <a:cubicBezTo>
                    <a:pt x="478" y="123"/>
                    <a:pt x="478" y="123"/>
                    <a:pt x="478" y="123"/>
                  </a:cubicBezTo>
                  <a:cubicBezTo>
                    <a:pt x="479" y="122"/>
                    <a:pt x="479" y="120"/>
                    <a:pt x="478" y="119"/>
                  </a:cubicBezTo>
                  <a:cubicBezTo>
                    <a:pt x="477" y="118"/>
                    <a:pt x="475" y="118"/>
                    <a:pt x="474" y="119"/>
                  </a:cubicBezTo>
                  <a:cubicBezTo>
                    <a:pt x="267" y="325"/>
                    <a:pt x="267" y="325"/>
                    <a:pt x="267" y="325"/>
                  </a:cubicBezTo>
                  <a:cubicBezTo>
                    <a:pt x="267" y="325"/>
                    <a:pt x="267" y="326"/>
                    <a:pt x="267" y="326"/>
                  </a:cubicBezTo>
                  <a:close/>
                  <a:moveTo>
                    <a:pt x="519" y="78"/>
                  </a:moveTo>
                  <a:cubicBezTo>
                    <a:pt x="518" y="77"/>
                    <a:pt x="516" y="77"/>
                    <a:pt x="515" y="78"/>
                  </a:cubicBezTo>
                  <a:cubicBezTo>
                    <a:pt x="483" y="110"/>
                    <a:pt x="483" y="110"/>
                    <a:pt x="483" y="110"/>
                  </a:cubicBezTo>
                  <a:cubicBezTo>
                    <a:pt x="482" y="111"/>
                    <a:pt x="482" y="113"/>
                    <a:pt x="483" y="114"/>
                  </a:cubicBezTo>
                  <a:cubicBezTo>
                    <a:pt x="483" y="115"/>
                    <a:pt x="484" y="115"/>
                    <a:pt x="485" y="115"/>
                  </a:cubicBezTo>
                  <a:cubicBezTo>
                    <a:pt x="486" y="115"/>
                    <a:pt x="487" y="115"/>
                    <a:pt x="487" y="114"/>
                  </a:cubicBezTo>
                  <a:cubicBezTo>
                    <a:pt x="519" y="82"/>
                    <a:pt x="519" y="82"/>
                    <a:pt x="519" y="82"/>
                  </a:cubicBezTo>
                  <a:cubicBezTo>
                    <a:pt x="520" y="81"/>
                    <a:pt x="520" y="79"/>
                    <a:pt x="519" y="78"/>
                  </a:cubicBezTo>
                  <a:close/>
                  <a:moveTo>
                    <a:pt x="253" y="344"/>
                  </a:moveTo>
                  <a:cubicBezTo>
                    <a:pt x="252" y="343"/>
                    <a:pt x="250" y="343"/>
                    <a:pt x="248" y="344"/>
                  </a:cubicBezTo>
                  <a:cubicBezTo>
                    <a:pt x="196" y="396"/>
                    <a:pt x="196" y="396"/>
                    <a:pt x="196" y="396"/>
                  </a:cubicBezTo>
                  <a:cubicBezTo>
                    <a:pt x="195" y="398"/>
                    <a:pt x="195" y="400"/>
                    <a:pt x="196" y="401"/>
                  </a:cubicBezTo>
                  <a:cubicBezTo>
                    <a:pt x="197" y="401"/>
                    <a:pt x="198" y="402"/>
                    <a:pt x="198" y="402"/>
                  </a:cubicBezTo>
                  <a:cubicBezTo>
                    <a:pt x="199" y="402"/>
                    <a:pt x="200" y="401"/>
                    <a:pt x="200" y="401"/>
                  </a:cubicBezTo>
                  <a:cubicBezTo>
                    <a:pt x="253" y="348"/>
                    <a:pt x="253" y="348"/>
                    <a:pt x="253" y="348"/>
                  </a:cubicBezTo>
                  <a:cubicBezTo>
                    <a:pt x="254" y="347"/>
                    <a:pt x="254" y="345"/>
                    <a:pt x="253" y="344"/>
                  </a:cubicBezTo>
                  <a:close/>
                  <a:moveTo>
                    <a:pt x="284" y="330"/>
                  </a:moveTo>
                  <a:cubicBezTo>
                    <a:pt x="285" y="330"/>
                    <a:pt x="286" y="329"/>
                    <a:pt x="287" y="329"/>
                  </a:cubicBezTo>
                  <a:cubicBezTo>
                    <a:pt x="478" y="137"/>
                    <a:pt x="478" y="137"/>
                    <a:pt x="478" y="137"/>
                  </a:cubicBezTo>
                  <a:cubicBezTo>
                    <a:pt x="480" y="136"/>
                    <a:pt x="480" y="134"/>
                    <a:pt x="478" y="132"/>
                  </a:cubicBezTo>
                  <a:cubicBezTo>
                    <a:pt x="477" y="131"/>
                    <a:pt x="475" y="131"/>
                    <a:pt x="474" y="132"/>
                  </a:cubicBezTo>
                  <a:cubicBezTo>
                    <a:pt x="282" y="324"/>
                    <a:pt x="282" y="324"/>
                    <a:pt x="282" y="324"/>
                  </a:cubicBezTo>
                  <a:cubicBezTo>
                    <a:pt x="281" y="325"/>
                    <a:pt x="281" y="327"/>
                    <a:pt x="282" y="329"/>
                  </a:cubicBezTo>
                  <a:cubicBezTo>
                    <a:pt x="283" y="329"/>
                    <a:pt x="284" y="330"/>
                    <a:pt x="284" y="330"/>
                  </a:cubicBezTo>
                  <a:close/>
                  <a:moveTo>
                    <a:pt x="513" y="98"/>
                  </a:moveTo>
                  <a:cubicBezTo>
                    <a:pt x="512" y="97"/>
                    <a:pt x="510" y="97"/>
                    <a:pt x="509" y="98"/>
                  </a:cubicBezTo>
                  <a:cubicBezTo>
                    <a:pt x="506" y="100"/>
                    <a:pt x="506" y="100"/>
                    <a:pt x="506" y="100"/>
                  </a:cubicBezTo>
                  <a:cubicBezTo>
                    <a:pt x="493" y="114"/>
                    <a:pt x="493" y="114"/>
                    <a:pt x="493" y="114"/>
                  </a:cubicBezTo>
                  <a:cubicBezTo>
                    <a:pt x="492" y="115"/>
                    <a:pt x="492" y="117"/>
                    <a:pt x="493" y="118"/>
                  </a:cubicBezTo>
                  <a:cubicBezTo>
                    <a:pt x="493" y="119"/>
                    <a:pt x="494" y="119"/>
                    <a:pt x="495" y="119"/>
                  </a:cubicBezTo>
                  <a:cubicBezTo>
                    <a:pt x="496" y="119"/>
                    <a:pt x="497" y="119"/>
                    <a:pt x="497" y="118"/>
                  </a:cubicBezTo>
                  <a:cubicBezTo>
                    <a:pt x="503" y="112"/>
                    <a:pt x="503" y="112"/>
                    <a:pt x="503" y="112"/>
                  </a:cubicBezTo>
                  <a:cubicBezTo>
                    <a:pt x="513" y="102"/>
                    <a:pt x="513" y="102"/>
                    <a:pt x="513" y="102"/>
                  </a:cubicBezTo>
                  <a:cubicBezTo>
                    <a:pt x="514" y="101"/>
                    <a:pt x="514" y="99"/>
                    <a:pt x="513" y="98"/>
                  </a:cubicBezTo>
                  <a:close/>
                  <a:moveTo>
                    <a:pt x="523" y="83"/>
                  </a:moveTo>
                  <a:cubicBezTo>
                    <a:pt x="513" y="94"/>
                    <a:pt x="513" y="94"/>
                    <a:pt x="513" y="94"/>
                  </a:cubicBezTo>
                  <a:cubicBezTo>
                    <a:pt x="512" y="95"/>
                    <a:pt x="512" y="97"/>
                    <a:pt x="513" y="98"/>
                  </a:cubicBezTo>
                  <a:cubicBezTo>
                    <a:pt x="514" y="98"/>
                    <a:pt x="514" y="99"/>
                    <a:pt x="515" y="99"/>
                  </a:cubicBezTo>
                  <a:cubicBezTo>
                    <a:pt x="516" y="99"/>
                    <a:pt x="517" y="98"/>
                    <a:pt x="517" y="98"/>
                  </a:cubicBezTo>
                  <a:cubicBezTo>
                    <a:pt x="528" y="88"/>
                    <a:pt x="528" y="88"/>
                    <a:pt x="528" y="88"/>
                  </a:cubicBezTo>
                  <a:cubicBezTo>
                    <a:pt x="529" y="86"/>
                    <a:pt x="529" y="84"/>
                    <a:pt x="528" y="83"/>
                  </a:cubicBezTo>
                  <a:cubicBezTo>
                    <a:pt x="527" y="82"/>
                    <a:pt x="525" y="82"/>
                    <a:pt x="523" y="83"/>
                  </a:cubicBezTo>
                  <a:close/>
                  <a:moveTo>
                    <a:pt x="570" y="41"/>
                  </a:moveTo>
                  <a:cubicBezTo>
                    <a:pt x="571" y="41"/>
                    <a:pt x="571" y="42"/>
                    <a:pt x="572" y="42"/>
                  </a:cubicBezTo>
                  <a:cubicBezTo>
                    <a:pt x="573" y="42"/>
                    <a:pt x="574" y="41"/>
                    <a:pt x="574" y="41"/>
                  </a:cubicBezTo>
                  <a:cubicBezTo>
                    <a:pt x="604" y="11"/>
                    <a:pt x="604" y="11"/>
                    <a:pt x="604" y="11"/>
                  </a:cubicBezTo>
                  <a:cubicBezTo>
                    <a:pt x="605" y="10"/>
                    <a:pt x="605" y="8"/>
                    <a:pt x="604" y="7"/>
                  </a:cubicBezTo>
                  <a:cubicBezTo>
                    <a:pt x="603" y="6"/>
                    <a:pt x="601" y="6"/>
                    <a:pt x="599" y="7"/>
                  </a:cubicBezTo>
                  <a:cubicBezTo>
                    <a:pt x="570" y="36"/>
                    <a:pt x="570" y="36"/>
                    <a:pt x="570" y="36"/>
                  </a:cubicBezTo>
                  <a:cubicBezTo>
                    <a:pt x="569" y="38"/>
                    <a:pt x="569" y="40"/>
                    <a:pt x="570" y="41"/>
                  </a:cubicBezTo>
                  <a:close/>
                  <a:moveTo>
                    <a:pt x="246" y="365"/>
                  </a:moveTo>
                  <a:cubicBezTo>
                    <a:pt x="245" y="363"/>
                    <a:pt x="243" y="363"/>
                    <a:pt x="242" y="365"/>
                  </a:cubicBezTo>
                  <a:cubicBezTo>
                    <a:pt x="205" y="402"/>
                    <a:pt x="205" y="402"/>
                    <a:pt x="205" y="402"/>
                  </a:cubicBezTo>
                  <a:cubicBezTo>
                    <a:pt x="203" y="403"/>
                    <a:pt x="203" y="405"/>
                    <a:pt x="205" y="406"/>
                  </a:cubicBezTo>
                  <a:cubicBezTo>
                    <a:pt x="205" y="407"/>
                    <a:pt x="206" y="407"/>
                    <a:pt x="207" y="407"/>
                  </a:cubicBezTo>
                  <a:cubicBezTo>
                    <a:pt x="207" y="407"/>
                    <a:pt x="208" y="407"/>
                    <a:pt x="209" y="406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8" y="368"/>
                    <a:pt x="248" y="366"/>
                    <a:pt x="246" y="365"/>
                  </a:cubicBezTo>
                  <a:close/>
                  <a:moveTo>
                    <a:pt x="296" y="332"/>
                  </a:moveTo>
                  <a:cubicBezTo>
                    <a:pt x="296" y="332"/>
                    <a:pt x="297" y="332"/>
                    <a:pt x="298" y="332"/>
                  </a:cubicBezTo>
                  <a:cubicBezTo>
                    <a:pt x="305" y="324"/>
                    <a:pt x="305" y="324"/>
                    <a:pt x="305" y="324"/>
                  </a:cubicBezTo>
                  <a:cubicBezTo>
                    <a:pt x="491" y="138"/>
                    <a:pt x="491" y="138"/>
                    <a:pt x="491" y="138"/>
                  </a:cubicBezTo>
                  <a:cubicBezTo>
                    <a:pt x="493" y="137"/>
                    <a:pt x="493" y="135"/>
                    <a:pt x="491" y="133"/>
                  </a:cubicBezTo>
                  <a:cubicBezTo>
                    <a:pt x="490" y="132"/>
                    <a:pt x="488" y="132"/>
                    <a:pt x="487" y="133"/>
                  </a:cubicBezTo>
                  <a:cubicBezTo>
                    <a:pt x="302" y="318"/>
                    <a:pt x="302" y="318"/>
                    <a:pt x="302" y="318"/>
                  </a:cubicBezTo>
                  <a:cubicBezTo>
                    <a:pt x="293" y="327"/>
                    <a:pt x="293" y="327"/>
                    <a:pt x="293" y="327"/>
                  </a:cubicBezTo>
                  <a:cubicBezTo>
                    <a:pt x="292" y="328"/>
                    <a:pt x="292" y="330"/>
                    <a:pt x="293" y="332"/>
                  </a:cubicBezTo>
                  <a:cubicBezTo>
                    <a:pt x="294" y="332"/>
                    <a:pt x="295" y="332"/>
                    <a:pt x="296" y="332"/>
                  </a:cubicBezTo>
                  <a:close/>
                  <a:moveTo>
                    <a:pt x="245" y="380"/>
                  </a:moveTo>
                  <a:cubicBezTo>
                    <a:pt x="244" y="379"/>
                    <a:pt x="242" y="379"/>
                    <a:pt x="241" y="380"/>
                  </a:cubicBezTo>
                  <a:cubicBezTo>
                    <a:pt x="214" y="406"/>
                    <a:pt x="214" y="406"/>
                    <a:pt x="214" y="406"/>
                  </a:cubicBezTo>
                  <a:cubicBezTo>
                    <a:pt x="213" y="407"/>
                    <a:pt x="213" y="409"/>
                    <a:pt x="214" y="411"/>
                  </a:cubicBezTo>
                  <a:cubicBezTo>
                    <a:pt x="215" y="411"/>
                    <a:pt x="216" y="412"/>
                    <a:pt x="216" y="412"/>
                  </a:cubicBezTo>
                  <a:cubicBezTo>
                    <a:pt x="217" y="412"/>
                    <a:pt x="218" y="411"/>
                    <a:pt x="219" y="411"/>
                  </a:cubicBezTo>
                  <a:cubicBezTo>
                    <a:pt x="245" y="384"/>
                    <a:pt x="245" y="384"/>
                    <a:pt x="245" y="384"/>
                  </a:cubicBezTo>
                  <a:cubicBezTo>
                    <a:pt x="246" y="383"/>
                    <a:pt x="246" y="381"/>
                    <a:pt x="245" y="380"/>
                  </a:cubicBezTo>
                  <a:close/>
                  <a:moveTo>
                    <a:pt x="531" y="94"/>
                  </a:moveTo>
                  <a:cubicBezTo>
                    <a:pt x="532" y="95"/>
                    <a:pt x="532" y="95"/>
                    <a:pt x="533" y="95"/>
                  </a:cubicBezTo>
                  <a:cubicBezTo>
                    <a:pt x="534" y="95"/>
                    <a:pt x="535" y="95"/>
                    <a:pt x="535" y="94"/>
                  </a:cubicBezTo>
                  <a:cubicBezTo>
                    <a:pt x="538" y="91"/>
                    <a:pt x="538" y="91"/>
                    <a:pt x="538" y="91"/>
                  </a:cubicBezTo>
                  <a:cubicBezTo>
                    <a:pt x="539" y="90"/>
                    <a:pt x="539" y="88"/>
                    <a:pt x="538" y="87"/>
                  </a:cubicBezTo>
                  <a:cubicBezTo>
                    <a:pt x="537" y="85"/>
                    <a:pt x="535" y="85"/>
                    <a:pt x="534" y="87"/>
                  </a:cubicBezTo>
                  <a:cubicBezTo>
                    <a:pt x="531" y="90"/>
                    <a:pt x="531" y="90"/>
                    <a:pt x="531" y="90"/>
                  </a:cubicBezTo>
                  <a:cubicBezTo>
                    <a:pt x="530" y="91"/>
                    <a:pt x="530" y="93"/>
                    <a:pt x="531" y="94"/>
                  </a:cubicBezTo>
                  <a:close/>
                  <a:moveTo>
                    <a:pt x="577" y="48"/>
                  </a:moveTo>
                  <a:cubicBezTo>
                    <a:pt x="577" y="49"/>
                    <a:pt x="578" y="49"/>
                    <a:pt x="579" y="49"/>
                  </a:cubicBezTo>
                  <a:cubicBezTo>
                    <a:pt x="580" y="49"/>
                    <a:pt x="581" y="49"/>
                    <a:pt x="581" y="48"/>
                  </a:cubicBezTo>
                  <a:cubicBezTo>
                    <a:pt x="618" y="12"/>
                    <a:pt x="618" y="12"/>
                    <a:pt x="618" y="12"/>
                  </a:cubicBezTo>
                  <a:cubicBezTo>
                    <a:pt x="619" y="10"/>
                    <a:pt x="619" y="8"/>
                    <a:pt x="618" y="7"/>
                  </a:cubicBezTo>
                  <a:cubicBezTo>
                    <a:pt x="616" y="6"/>
                    <a:pt x="615" y="6"/>
                    <a:pt x="613" y="7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5"/>
                    <a:pt x="576" y="47"/>
                    <a:pt x="577" y="48"/>
                  </a:cubicBezTo>
                  <a:close/>
                  <a:moveTo>
                    <a:pt x="250" y="389"/>
                  </a:moveTo>
                  <a:cubicBezTo>
                    <a:pt x="248" y="388"/>
                    <a:pt x="247" y="388"/>
                    <a:pt x="245" y="389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3"/>
                    <a:pt x="222" y="415"/>
                    <a:pt x="223" y="416"/>
                  </a:cubicBezTo>
                  <a:cubicBezTo>
                    <a:pt x="223" y="417"/>
                    <a:pt x="224" y="417"/>
                    <a:pt x="225" y="417"/>
                  </a:cubicBezTo>
                  <a:cubicBezTo>
                    <a:pt x="226" y="417"/>
                    <a:pt x="227" y="417"/>
                    <a:pt x="227" y="416"/>
                  </a:cubicBezTo>
                  <a:cubicBezTo>
                    <a:pt x="250" y="394"/>
                    <a:pt x="250" y="394"/>
                    <a:pt x="250" y="394"/>
                  </a:cubicBezTo>
                  <a:cubicBezTo>
                    <a:pt x="251" y="392"/>
                    <a:pt x="251" y="390"/>
                    <a:pt x="250" y="389"/>
                  </a:cubicBezTo>
                  <a:close/>
                  <a:moveTo>
                    <a:pt x="507" y="132"/>
                  </a:moveTo>
                  <a:cubicBezTo>
                    <a:pt x="506" y="131"/>
                    <a:pt x="504" y="131"/>
                    <a:pt x="502" y="132"/>
                  </a:cubicBezTo>
                  <a:cubicBezTo>
                    <a:pt x="314" y="320"/>
                    <a:pt x="314" y="320"/>
                    <a:pt x="314" y="320"/>
                  </a:cubicBezTo>
                  <a:cubicBezTo>
                    <a:pt x="313" y="321"/>
                    <a:pt x="313" y="323"/>
                    <a:pt x="314" y="324"/>
                  </a:cubicBezTo>
                  <a:cubicBezTo>
                    <a:pt x="315" y="325"/>
                    <a:pt x="316" y="325"/>
                    <a:pt x="317" y="325"/>
                  </a:cubicBezTo>
                  <a:cubicBezTo>
                    <a:pt x="317" y="325"/>
                    <a:pt x="318" y="325"/>
                    <a:pt x="319" y="324"/>
                  </a:cubicBezTo>
                  <a:cubicBezTo>
                    <a:pt x="507" y="136"/>
                    <a:pt x="507" y="136"/>
                    <a:pt x="507" y="136"/>
                  </a:cubicBezTo>
                  <a:cubicBezTo>
                    <a:pt x="508" y="135"/>
                    <a:pt x="508" y="133"/>
                    <a:pt x="507" y="132"/>
                  </a:cubicBezTo>
                  <a:close/>
                  <a:moveTo>
                    <a:pt x="574" y="65"/>
                  </a:moveTo>
                  <a:cubicBezTo>
                    <a:pt x="574" y="66"/>
                    <a:pt x="575" y="66"/>
                    <a:pt x="576" y="66"/>
                  </a:cubicBezTo>
                  <a:cubicBezTo>
                    <a:pt x="577" y="66"/>
                    <a:pt x="577" y="66"/>
                    <a:pt x="578" y="65"/>
                  </a:cubicBezTo>
                  <a:cubicBezTo>
                    <a:pt x="633" y="10"/>
                    <a:pt x="633" y="10"/>
                    <a:pt x="633" y="10"/>
                  </a:cubicBezTo>
                  <a:cubicBezTo>
                    <a:pt x="634" y="9"/>
                    <a:pt x="634" y="7"/>
                    <a:pt x="633" y="6"/>
                  </a:cubicBezTo>
                  <a:cubicBezTo>
                    <a:pt x="632" y="5"/>
                    <a:pt x="630" y="5"/>
                    <a:pt x="628" y="6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2" y="62"/>
                    <a:pt x="572" y="64"/>
                    <a:pt x="574" y="65"/>
                  </a:cubicBezTo>
                  <a:close/>
                  <a:moveTo>
                    <a:pt x="456" y="200"/>
                  </a:moveTo>
                  <a:cubicBezTo>
                    <a:pt x="456" y="200"/>
                    <a:pt x="457" y="200"/>
                    <a:pt x="458" y="20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06" y="151"/>
                    <a:pt x="507" y="150"/>
                    <a:pt x="507" y="150"/>
                  </a:cubicBezTo>
                  <a:cubicBezTo>
                    <a:pt x="507" y="150"/>
                    <a:pt x="507" y="150"/>
                    <a:pt x="508" y="150"/>
                  </a:cubicBezTo>
                  <a:cubicBezTo>
                    <a:pt x="510" y="147"/>
                    <a:pt x="510" y="147"/>
                    <a:pt x="510" y="147"/>
                  </a:cubicBezTo>
                  <a:cubicBezTo>
                    <a:pt x="511" y="146"/>
                    <a:pt x="511" y="144"/>
                    <a:pt x="510" y="143"/>
                  </a:cubicBezTo>
                  <a:cubicBezTo>
                    <a:pt x="509" y="142"/>
                    <a:pt x="507" y="142"/>
                    <a:pt x="506" y="143"/>
                  </a:cubicBezTo>
                  <a:cubicBezTo>
                    <a:pt x="503" y="145"/>
                    <a:pt x="503" y="145"/>
                    <a:pt x="503" y="145"/>
                  </a:cubicBezTo>
                  <a:cubicBezTo>
                    <a:pt x="503" y="145"/>
                    <a:pt x="503" y="146"/>
                    <a:pt x="503" y="146"/>
                  </a:cubicBezTo>
                  <a:cubicBezTo>
                    <a:pt x="502" y="146"/>
                    <a:pt x="502" y="146"/>
                    <a:pt x="502" y="147"/>
                  </a:cubicBezTo>
                  <a:cubicBezTo>
                    <a:pt x="453" y="195"/>
                    <a:pt x="453" y="195"/>
                    <a:pt x="453" y="195"/>
                  </a:cubicBezTo>
                  <a:cubicBezTo>
                    <a:pt x="452" y="196"/>
                    <a:pt x="452" y="198"/>
                    <a:pt x="453" y="200"/>
                  </a:cubicBezTo>
                  <a:cubicBezTo>
                    <a:pt x="454" y="200"/>
                    <a:pt x="455" y="200"/>
                    <a:pt x="456" y="200"/>
                  </a:cubicBezTo>
                  <a:close/>
                  <a:moveTo>
                    <a:pt x="384" y="264"/>
                  </a:moveTo>
                  <a:cubicBezTo>
                    <a:pt x="326" y="322"/>
                    <a:pt x="326" y="322"/>
                    <a:pt x="326" y="322"/>
                  </a:cubicBezTo>
                  <a:cubicBezTo>
                    <a:pt x="325" y="323"/>
                    <a:pt x="325" y="325"/>
                    <a:pt x="326" y="326"/>
                  </a:cubicBezTo>
                  <a:cubicBezTo>
                    <a:pt x="327" y="327"/>
                    <a:pt x="328" y="327"/>
                    <a:pt x="329" y="327"/>
                  </a:cubicBezTo>
                  <a:cubicBezTo>
                    <a:pt x="329" y="327"/>
                    <a:pt x="330" y="327"/>
                    <a:pt x="331" y="326"/>
                  </a:cubicBezTo>
                  <a:cubicBezTo>
                    <a:pt x="388" y="269"/>
                    <a:pt x="388" y="269"/>
                    <a:pt x="388" y="269"/>
                  </a:cubicBezTo>
                  <a:cubicBezTo>
                    <a:pt x="390" y="268"/>
                    <a:pt x="390" y="266"/>
                    <a:pt x="388" y="264"/>
                  </a:cubicBezTo>
                  <a:cubicBezTo>
                    <a:pt x="387" y="263"/>
                    <a:pt x="385" y="263"/>
                    <a:pt x="384" y="264"/>
                  </a:cubicBezTo>
                  <a:close/>
                  <a:moveTo>
                    <a:pt x="453" y="200"/>
                  </a:moveTo>
                  <a:cubicBezTo>
                    <a:pt x="452" y="199"/>
                    <a:pt x="450" y="199"/>
                    <a:pt x="448" y="200"/>
                  </a:cubicBezTo>
                  <a:cubicBezTo>
                    <a:pt x="389" y="260"/>
                    <a:pt x="389" y="260"/>
                    <a:pt x="389" y="260"/>
                  </a:cubicBezTo>
                  <a:cubicBezTo>
                    <a:pt x="387" y="261"/>
                    <a:pt x="387" y="263"/>
                    <a:pt x="389" y="264"/>
                  </a:cubicBezTo>
                  <a:cubicBezTo>
                    <a:pt x="389" y="265"/>
                    <a:pt x="390" y="265"/>
                    <a:pt x="391" y="265"/>
                  </a:cubicBezTo>
                  <a:cubicBezTo>
                    <a:pt x="392" y="265"/>
                    <a:pt x="392" y="265"/>
                    <a:pt x="393" y="264"/>
                  </a:cubicBezTo>
                  <a:cubicBezTo>
                    <a:pt x="453" y="204"/>
                    <a:pt x="453" y="204"/>
                    <a:pt x="453" y="204"/>
                  </a:cubicBezTo>
                  <a:cubicBezTo>
                    <a:pt x="454" y="203"/>
                    <a:pt x="454" y="201"/>
                    <a:pt x="453" y="200"/>
                  </a:cubicBezTo>
                  <a:close/>
                  <a:moveTo>
                    <a:pt x="593" y="56"/>
                  </a:moveTo>
                  <a:cubicBezTo>
                    <a:pt x="586" y="62"/>
                    <a:pt x="586" y="62"/>
                    <a:pt x="586" y="62"/>
                  </a:cubicBezTo>
                  <a:cubicBezTo>
                    <a:pt x="586" y="62"/>
                    <a:pt x="586" y="62"/>
                    <a:pt x="586" y="62"/>
                  </a:cubicBezTo>
                  <a:cubicBezTo>
                    <a:pt x="581" y="67"/>
                    <a:pt x="581" y="67"/>
                    <a:pt x="581" y="67"/>
                  </a:cubicBezTo>
                  <a:cubicBezTo>
                    <a:pt x="581" y="67"/>
                    <a:pt x="581" y="68"/>
                    <a:pt x="581" y="68"/>
                  </a:cubicBezTo>
                  <a:cubicBezTo>
                    <a:pt x="581" y="68"/>
                    <a:pt x="580" y="68"/>
                    <a:pt x="580" y="68"/>
                  </a:cubicBezTo>
                  <a:cubicBezTo>
                    <a:pt x="577" y="72"/>
                    <a:pt x="577" y="72"/>
                    <a:pt x="577" y="72"/>
                  </a:cubicBezTo>
                  <a:cubicBezTo>
                    <a:pt x="576" y="73"/>
                    <a:pt x="576" y="75"/>
                    <a:pt x="577" y="76"/>
                  </a:cubicBezTo>
                  <a:cubicBezTo>
                    <a:pt x="578" y="77"/>
                    <a:pt x="578" y="77"/>
                    <a:pt x="579" y="77"/>
                  </a:cubicBezTo>
                  <a:cubicBezTo>
                    <a:pt x="580" y="77"/>
                    <a:pt x="581" y="77"/>
                    <a:pt x="581" y="76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5" y="73"/>
                    <a:pt x="585" y="72"/>
                    <a:pt x="585" y="72"/>
                  </a:cubicBezTo>
                  <a:cubicBezTo>
                    <a:pt x="585" y="72"/>
                    <a:pt x="585" y="72"/>
                    <a:pt x="586" y="72"/>
                  </a:cubicBezTo>
                  <a:cubicBezTo>
                    <a:pt x="597" y="60"/>
                    <a:pt x="597" y="60"/>
                    <a:pt x="597" y="60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8" y="9"/>
                    <a:pt x="648" y="7"/>
                    <a:pt x="647" y="6"/>
                  </a:cubicBezTo>
                  <a:cubicBezTo>
                    <a:pt x="646" y="5"/>
                    <a:pt x="644" y="5"/>
                    <a:pt x="643" y="6"/>
                  </a:cubicBezTo>
                  <a:cubicBezTo>
                    <a:pt x="594" y="54"/>
                    <a:pt x="594" y="54"/>
                    <a:pt x="594" y="54"/>
                  </a:cubicBezTo>
                  <a:lnTo>
                    <a:pt x="593" y="56"/>
                  </a:lnTo>
                  <a:close/>
                  <a:moveTo>
                    <a:pt x="255" y="397"/>
                  </a:moveTo>
                  <a:cubicBezTo>
                    <a:pt x="254" y="396"/>
                    <a:pt x="252" y="396"/>
                    <a:pt x="251" y="397"/>
                  </a:cubicBezTo>
                  <a:cubicBezTo>
                    <a:pt x="232" y="416"/>
                    <a:pt x="232" y="416"/>
                    <a:pt x="232" y="416"/>
                  </a:cubicBezTo>
                  <a:cubicBezTo>
                    <a:pt x="231" y="418"/>
                    <a:pt x="231" y="420"/>
                    <a:pt x="232" y="421"/>
                  </a:cubicBezTo>
                  <a:cubicBezTo>
                    <a:pt x="233" y="421"/>
                    <a:pt x="234" y="422"/>
                    <a:pt x="234" y="422"/>
                  </a:cubicBezTo>
                  <a:cubicBezTo>
                    <a:pt x="235" y="422"/>
                    <a:pt x="236" y="421"/>
                    <a:pt x="237" y="421"/>
                  </a:cubicBezTo>
                  <a:cubicBezTo>
                    <a:pt x="255" y="402"/>
                    <a:pt x="255" y="402"/>
                    <a:pt x="255" y="402"/>
                  </a:cubicBezTo>
                  <a:cubicBezTo>
                    <a:pt x="257" y="401"/>
                    <a:pt x="257" y="399"/>
                    <a:pt x="255" y="397"/>
                  </a:cubicBezTo>
                  <a:close/>
                  <a:moveTo>
                    <a:pt x="435" y="235"/>
                  </a:moveTo>
                  <a:cubicBezTo>
                    <a:pt x="436" y="235"/>
                    <a:pt x="436" y="235"/>
                    <a:pt x="437" y="234"/>
                  </a:cubicBezTo>
                  <a:cubicBezTo>
                    <a:pt x="465" y="207"/>
                    <a:pt x="465" y="207"/>
                    <a:pt x="465" y="207"/>
                  </a:cubicBezTo>
                  <a:cubicBezTo>
                    <a:pt x="465" y="207"/>
                    <a:pt x="465" y="207"/>
                    <a:pt x="465" y="207"/>
                  </a:cubicBezTo>
                  <a:cubicBezTo>
                    <a:pt x="465" y="207"/>
                    <a:pt x="465" y="207"/>
                    <a:pt x="465" y="207"/>
                  </a:cubicBezTo>
                  <a:cubicBezTo>
                    <a:pt x="465" y="207"/>
                    <a:pt x="465" y="206"/>
                    <a:pt x="465" y="206"/>
                  </a:cubicBezTo>
                  <a:cubicBezTo>
                    <a:pt x="465" y="206"/>
                    <a:pt x="465" y="206"/>
                    <a:pt x="465" y="206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4" y="197"/>
                    <a:pt x="474" y="195"/>
                    <a:pt x="473" y="194"/>
                  </a:cubicBezTo>
                  <a:cubicBezTo>
                    <a:pt x="472" y="192"/>
                    <a:pt x="470" y="192"/>
                    <a:pt x="469" y="194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33" y="230"/>
                    <a:pt x="433" y="230"/>
                    <a:pt x="433" y="230"/>
                  </a:cubicBezTo>
                  <a:cubicBezTo>
                    <a:pt x="431" y="231"/>
                    <a:pt x="431" y="233"/>
                    <a:pt x="433" y="234"/>
                  </a:cubicBezTo>
                  <a:cubicBezTo>
                    <a:pt x="433" y="235"/>
                    <a:pt x="434" y="235"/>
                    <a:pt x="435" y="235"/>
                  </a:cubicBezTo>
                  <a:close/>
                  <a:moveTo>
                    <a:pt x="476" y="193"/>
                  </a:moveTo>
                  <a:cubicBezTo>
                    <a:pt x="477" y="193"/>
                    <a:pt x="478" y="193"/>
                    <a:pt x="479" y="193"/>
                  </a:cubicBezTo>
                  <a:cubicBezTo>
                    <a:pt x="513" y="159"/>
                    <a:pt x="513" y="159"/>
                    <a:pt x="513" y="159"/>
                  </a:cubicBezTo>
                  <a:cubicBezTo>
                    <a:pt x="514" y="157"/>
                    <a:pt x="514" y="155"/>
                    <a:pt x="513" y="154"/>
                  </a:cubicBezTo>
                  <a:cubicBezTo>
                    <a:pt x="511" y="153"/>
                    <a:pt x="509" y="153"/>
                    <a:pt x="508" y="154"/>
                  </a:cubicBezTo>
                  <a:cubicBezTo>
                    <a:pt x="474" y="188"/>
                    <a:pt x="474" y="188"/>
                    <a:pt x="474" y="188"/>
                  </a:cubicBezTo>
                  <a:cubicBezTo>
                    <a:pt x="473" y="189"/>
                    <a:pt x="473" y="191"/>
                    <a:pt x="474" y="193"/>
                  </a:cubicBezTo>
                  <a:cubicBezTo>
                    <a:pt x="475" y="193"/>
                    <a:pt x="476" y="193"/>
                    <a:pt x="476" y="193"/>
                  </a:cubicBezTo>
                  <a:close/>
                  <a:moveTo>
                    <a:pt x="569" y="98"/>
                  </a:moveTo>
                  <a:cubicBezTo>
                    <a:pt x="569" y="99"/>
                    <a:pt x="570" y="99"/>
                    <a:pt x="571" y="99"/>
                  </a:cubicBezTo>
                  <a:cubicBezTo>
                    <a:pt x="572" y="99"/>
                    <a:pt x="573" y="99"/>
                    <a:pt x="573" y="98"/>
                  </a:cubicBezTo>
                  <a:cubicBezTo>
                    <a:pt x="663" y="8"/>
                    <a:pt x="663" y="8"/>
                    <a:pt x="663" y="8"/>
                  </a:cubicBezTo>
                  <a:cubicBezTo>
                    <a:pt x="664" y="7"/>
                    <a:pt x="664" y="5"/>
                    <a:pt x="663" y="4"/>
                  </a:cubicBezTo>
                  <a:cubicBezTo>
                    <a:pt x="662" y="2"/>
                    <a:pt x="660" y="2"/>
                    <a:pt x="659" y="4"/>
                  </a:cubicBezTo>
                  <a:cubicBezTo>
                    <a:pt x="569" y="94"/>
                    <a:pt x="569" y="94"/>
                    <a:pt x="569" y="94"/>
                  </a:cubicBezTo>
                  <a:cubicBezTo>
                    <a:pt x="568" y="95"/>
                    <a:pt x="568" y="97"/>
                    <a:pt x="569" y="98"/>
                  </a:cubicBezTo>
                  <a:close/>
                  <a:moveTo>
                    <a:pt x="388" y="283"/>
                  </a:moveTo>
                  <a:cubicBezTo>
                    <a:pt x="389" y="282"/>
                    <a:pt x="389" y="280"/>
                    <a:pt x="388" y="279"/>
                  </a:cubicBezTo>
                  <a:cubicBezTo>
                    <a:pt x="387" y="278"/>
                    <a:pt x="385" y="278"/>
                    <a:pt x="384" y="279"/>
                  </a:cubicBezTo>
                  <a:cubicBezTo>
                    <a:pt x="367" y="295"/>
                    <a:pt x="367" y="295"/>
                    <a:pt x="367" y="295"/>
                  </a:cubicBezTo>
                  <a:cubicBezTo>
                    <a:pt x="366" y="297"/>
                    <a:pt x="366" y="299"/>
                    <a:pt x="367" y="300"/>
                  </a:cubicBezTo>
                  <a:cubicBezTo>
                    <a:pt x="368" y="300"/>
                    <a:pt x="368" y="301"/>
                    <a:pt x="369" y="301"/>
                  </a:cubicBezTo>
                  <a:cubicBezTo>
                    <a:pt x="370" y="301"/>
                    <a:pt x="371" y="300"/>
                    <a:pt x="371" y="300"/>
                  </a:cubicBezTo>
                  <a:lnTo>
                    <a:pt x="388" y="283"/>
                  </a:lnTo>
                  <a:close/>
                  <a:moveTo>
                    <a:pt x="428" y="243"/>
                  </a:moveTo>
                  <a:cubicBezTo>
                    <a:pt x="428" y="243"/>
                    <a:pt x="428" y="243"/>
                    <a:pt x="428" y="243"/>
                  </a:cubicBezTo>
                  <a:cubicBezTo>
                    <a:pt x="429" y="242"/>
                    <a:pt x="429" y="242"/>
                    <a:pt x="429" y="242"/>
                  </a:cubicBezTo>
                  <a:cubicBezTo>
                    <a:pt x="430" y="241"/>
                    <a:pt x="430" y="239"/>
                    <a:pt x="429" y="238"/>
                  </a:cubicBezTo>
                  <a:cubicBezTo>
                    <a:pt x="428" y="237"/>
                    <a:pt x="426" y="237"/>
                    <a:pt x="425" y="238"/>
                  </a:cubicBezTo>
                  <a:cubicBezTo>
                    <a:pt x="424" y="239"/>
                    <a:pt x="424" y="239"/>
                    <a:pt x="424" y="239"/>
                  </a:cubicBezTo>
                  <a:cubicBezTo>
                    <a:pt x="424" y="239"/>
                    <a:pt x="424" y="239"/>
                    <a:pt x="423" y="239"/>
                  </a:cubicBezTo>
                  <a:cubicBezTo>
                    <a:pt x="423" y="239"/>
                    <a:pt x="423" y="239"/>
                    <a:pt x="423" y="240"/>
                  </a:cubicBezTo>
                  <a:cubicBezTo>
                    <a:pt x="418" y="245"/>
                    <a:pt x="418" y="245"/>
                    <a:pt x="418" y="245"/>
                  </a:cubicBezTo>
                  <a:cubicBezTo>
                    <a:pt x="417" y="246"/>
                    <a:pt x="417" y="248"/>
                    <a:pt x="418" y="249"/>
                  </a:cubicBezTo>
                  <a:cubicBezTo>
                    <a:pt x="418" y="250"/>
                    <a:pt x="419" y="250"/>
                    <a:pt x="420" y="250"/>
                  </a:cubicBezTo>
                  <a:cubicBezTo>
                    <a:pt x="421" y="250"/>
                    <a:pt x="422" y="250"/>
                    <a:pt x="422" y="249"/>
                  </a:cubicBezTo>
                  <a:cubicBezTo>
                    <a:pt x="427" y="244"/>
                    <a:pt x="427" y="244"/>
                    <a:pt x="427" y="244"/>
                  </a:cubicBezTo>
                  <a:cubicBezTo>
                    <a:pt x="427" y="244"/>
                    <a:pt x="427" y="244"/>
                    <a:pt x="428" y="243"/>
                  </a:cubicBezTo>
                  <a:close/>
                  <a:moveTo>
                    <a:pt x="269" y="398"/>
                  </a:moveTo>
                  <a:cubicBezTo>
                    <a:pt x="268" y="397"/>
                    <a:pt x="266" y="397"/>
                    <a:pt x="265" y="398"/>
                  </a:cubicBezTo>
                  <a:cubicBezTo>
                    <a:pt x="244" y="418"/>
                    <a:pt x="244" y="418"/>
                    <a:pt x="244" y="418"/>
                  </a:cubicBezTo>
                  <a:cubicBezTo>
                    <a:pt x="243" y="419"/>
                    <a:pt x="243" y="421"/>
                    <a:pt x="244" y="423"/>
                  </a:cubicBezTo>
                  <a:cubicBezTo>
                    <a:pt x="245" y="423"/>
                    <a:pt x="246" y="424"/>
                    <a:pt x="246" y="424"/>
                  </a:cubicBezTo>
                  <a:cubicBezTo>
                    <a:pt x="247" y="424"/>
                    <a:pt x="248" y="423"/>
                    <a:pt x="249" y="423"/>
                  </a:cubicBezTo>
                  <a:cubicBezTo>
                    <a:pt x="269" y="402"/>
                    <a:pt x="269" y="402"/>
                    <a:pt x="269" y="402"/>
                  </a:cubicBezTo>
                  <a:cubicBezTo>
                    <a:pt x="270" y="401"/>
                    <a:pt x="270" y="399"/>
                    <a:pt x="269" y="398"/>
                  </a:cubicBezTo>
                  <a:close/>
                  <a:moveTo>
                    <a:pt x="338" y="334"/>
                  </a:moveTo>
                  <a:cubicBezTo>
                    <a:pt x="348" y="324"/>
                    <a:pt x="348" y="324"/>
                    <a:pt x="348" y="324"/>
                  </a:cubicBezTo>
                  <a:cubicBezTo>
                    <a:pt x="349" y="322"/>
                    <a:pt x="349" y="320"/>
                    <a:pt x="348" y="319"/>
                  </a:cubicBezTo>
                  <a:cubicBezTo>
                    <a:pt x="346" y="318"/>
                    <a:pt x="345" y="318"/>
                    <a:pt x="343" y="319"/>
                  </a:cubicBezTo>
                  <a:cubicBezTo>
                    <a:pt x="333" y="329"/>
                    <a:pt x="333" y="329"/>
                    <a:pt x="333" y="329"/>
                  </a:cubicBezTo>
                  <a:cubicBezTo>
                    <a:pt x="332" y="330"/>
                    <a:pt x="332" y="332"/>
                    <a:pt x="333" y="334"/>
                  </a:cubicBezTo>
                  <a:cubicBezTo>
                    <a:pt x="334" y="334"/>
                    <a:pt x="335" y="335"/>
                    <a:pt x="335" y="335"/>
                  </a:cubicBezTo>
                  <a:cubicBezTo>
                    <a:pt x="336" y="335"/>
                    <a:pt x="337" y="334"/>
                    <a:pt x="338" y="334"/>
                  </a:cubicBezTo>
                  <a:close/>
                  <a:moveTo>
                    <a:pt x="336" y="348"/>
                  </a:moveTo>
                  <a:cubicBezTo>
                    <a:pt x="336" y="348"/>
                    <a:pt x="337" y="348"/>
                    <a:pt x="338" y="347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1" y="334"/>
                    <a:pt x="351" y="332"/>
                    <a:pt x="350" y="331"/>
                  </a:cubicBezTo>
                  <a:cubicBezTo>
                    <a:pt x="348" y="330"/>
                    <a:pt x="346" y="330"/>
                    <a:pt x="345" y="331"/>
                  </a:cubicBezTo>
                  <a:cubicBezTo>
                    <a:pt x="333" y="343"/>
                    <a:pt x="333" y="343"/>
                    <a:pt x="333" y="343"/>
                  </a:cubicBezTo>
                  <a:cubicBezTo>
                    <a:pt x="332" y="344"/>
                    <a:pt x="332" y="346"/>
                    <a:pt x="333" y="347"/>
                  </a:cubicBezTo>
                  <a:cubicBezTo>
                    <a:pt x="334" y="348"/>
                    <a:pt x="335" y="348"/>
                    <a:pt x="336" y="348"/>
                  </a:cubicBezTo>
                  <a:close/>
                  <a:moveTo>
                    <a:pt x="570" y="111"/>
                  </a:moveTo>
                  <a:cubicBezTo>
                    <a:pt x="571" y="111"/>
                    <a:pt x="572" y="112"/>
                    <a:pt x="572" y="112"/>
                  </a:cubicBezTo>
                  <a:cubicBezTo>
                    <a:pt x="573" y="112"/>
                    <a:pt x="574" y="111"/>
                    <a:pt x="575" y="111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9" y="6"/>
                    <a:pt x="679" y="4"/>
                    <a:pt x="678" y="3"/>
                  </a:cubicBezTo>
                  <a:cubicBezTo>
                    <a:pt x="677" y="1"/>
                    <a:pt x="675" y="1"/>
                    <a:pt x="674" y="3"/>
                  </a:cubicBezTo>
                  <a:cubicBezTo>
                    <a:pt x="570" y="106"/>
                    <a:pt x="570" y="106"/>
                    <a:pt x="570" y="106"/>
                  </a:cubicBezTo>
                  <a:cubicBezTo>
                    <a:pt x="569" y="108"/>
                    <a:pt x="569" y="109"/>
                    <a:pt x="570" y="111"/>
                  </a:cubicBezTo>
                  <a:close/>
                  <a:moveTo>
                    <a:pt x="523" y="158"/>
                  </a:moveTo>
                  <a:cubicBezTo>
                    <a:pt x="522" y="157"/>
                    <a:pt x="520" y="157"/>
                    <a:pt x="518" y="158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88" y="189"/>
                    <a:pt x="488" y="189"/>
                    <a:pt x="488" y="189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79" y="197"/>
                    <a:pt x="479" y="199"/>
                    <a:pt x="481" y="200"/>
                  </a:cubicBezTo>
                  <a:cubicBezTo>
                    <a:pt x="481" y="201"/>
                    <a:pt x="482" y="201"/>
                    <a:pt x="483" y="201"/>
                  </a:cubicBezTo>
                  <a:cubicBezTo>
                    <a:pt x="484" y="201"/>
                    <a:pt x="484" y="201"/>
                    <a:pt x="485" y="200"/>
                  </a:cubicBezTo>
                  <a:cubicBezTo>
                    <a:pt x="523" y="162"/>
                    <a:pt x="523" y="162"/>
                    <a:pt x="523" y="162"/>
                  </a:cubicBezTo>
                  <a:cubicBezTo>
                    <a:pt x="524" y="161"/>
                    <a:pt x="524" y="159"/>
                    <a:pt x="523" y="158"/>
                  </a:cubicBezTo>
                  <a:close/>
                  <a:moveTo>
                    <a:pt x="303" y="378"/>
                  </a:moveTo>
                  <a:cubicBezTo>
                    <a:pt x="302" y="377"/>
                    <a:pt x="300" y="377"/>
                    <a:pt x="298" y="378"/>
                  </a:cubicBezTo>
                  <a:cubicBezTo>
                    <a:pt x="258" y="419"/>
                    <a:pt x="258" y="419"/>
                    <a:pt x="258" y="419"/>
                  </a:cubicBezTo>
                  <a:cubicBezTo>
                    <a:pt x="256" y="420"/>
                    <a:pt x="256" y="422"/>
                    <a:pt x="258" y="423"/>
                  </a:cubicBezTo>
                  <a:cubicBezTo>
                    <a:pt x="258" y="424"/>
                    <a:pt x="259" y="424"/>
                    <a:pt x="260" y="424"/>
                  </a:cubicBezTo>
                  <a:cubicBezTo>
                    <a:pt x="261" y="424"/>
                    <a:pt x="261" y="424"/>
                    <a:pt x="262" y="423"/>
                  </a:cubicBezTo>
                  <a:cubicBezTo>
                    <a:pt x="303" y="382"/>
                    <a:pt x="303" y="382"/>
                    <a:pt x="303" y="382"/>
                  </a:cubicBezTo>
                  <a:cubicBezTo>
                    <a:pt x="304" y="381"/>
                    <a:pt x="304" y="379"/>
                    <a:pt x="303" y="378"/>
                  </a:cubicBezTo>
                  <a:close/>
                  <a:moveTo>
                    <a:pt x="458" y="225"/>
                  </a:moveTo>
                  <a:cubicBezTo>
                    <a:pt x="459" y="225"/>
                    <a:pt x="460" y="225"/>
                    <a:pt x="461" y="225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70" y="215"/>
                    <a:pt x="470" y="213"/>
                    <a:pt x="469" y="212"/>
                  </a:cubicBezTo>
                  <a:cubicBezTo>
                    <a:pt x="468" y="211"/>
                    <a:pt x="466" y="211"/>
                    <a:pt x="465" y="212"/>
                  </a:cubicBezTo>
                  <a:cubicBezTo>
                    <a:pt x="456" y="220"/>
                    <a:pt x="456" y="220"/>
                    <a:pt x="456" y="220"/>
                  </a:cubicBezTo>
                  <a:cubicBezTo>
                    <a:pt x="455" y="221"/>
                    <a:pt x="455" y="223"/>
                    <a:pt x="456" y="225"/>
                  </a:cubicBezTo>
                  <a:cubicBezTo>
                    <a:pt x="457" y="225"/>
                    <a:pt x="458" y="225"/>
                    <a:pt x="458" y="225"/>
                  </a:cubicBezTo>
                  <a:close/>
                  <a:moveTo>
                    <a:pt x="466" y="232"/>
                  </a:moveTo>
                  <a:cubicBezTo>
                    <a:pt x="467" y="232"/>
                    <a:pt x="468" y="231"/>
                    <a:pt x="468" y="231"/>
                  </a:cubicBezTo>
                  <a:cubicBezTo>
                    <a:pt x="478" y="221"/>
                    <a:pt x="478" y="221"/>
                    <a:pt x="478" y="221"/>
                  </a:cubicBezTo>
                  <a:cubicBezTo>
                    <a:pt x="478" y="221"/>
                    <a:pt x="478" y="221"/>
                    <a:pt x="478" y="221"/>
                  </a:cubicBezTo>
                  <a:cubicBezTo>
                    <a:pt x="478" y="221"/>
                    <a:pt x="479" y="221"/>
                    <a:pt x="479" y="221"/>
                  </a:cubicBezTo>
                  <a:cubicBezTo>
                    <a:pt x="483" y="216"/>
                    <a:pt x="483" y="216"/>
                    <a:pt x="483" y="216"/>
                  </a:cubicBezTo>
                  <a:cubicBezTo>
                    <a:pt x="484" y="215"/>
                    <a:pt x="484" y="213"/>
                    <a:pt x="483" y="212"/>
                  </a:cubicBezTo>
                  <a:cubicBezTo>
                    <a:pt x="482" y="211"/>
                    <a:pt x="480" y="211"/>
                    <a:pt x="478" y="212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4" y="216"/>
                    <a:pt x="474" y="216"/>
                    <a:pt x="474" y="217"/>
                  </a:cubicBezTo>
                  <a:cubicBezTo>
                    <a:pt x="474" y="217"/>
                    <a:pt x="474" y="217"/>
                    <a:pt x="474" y="217"/>
                  </a:cubicBezTo>
                  <a:cubicBezTo>
                    <a:pt x="464" y="227"/>
                    <a:pt x="464" y="227"/>
                    <a:pt x="464" y="227"/>
                  </a:cubicBezTo>
                  <a:cubicBezTo>
                    <a:pt x="463" y="228"/>
                    <a:pt x="463" y="230"/>
                    <a:pt x="464" y="231"/>
                  </a:cubicBezTo>
                  <a:cubicBezTo>
                    <a:pt x="465" y="231"/>
                    <a:pt x="465" y="232"/>
                    <a:pt x="466" y="232"/>
                  </a:cubicBezTo>
                  <a:close/>
                  <a:moveTo>
                    <a:pt x="316" y="382"/>
                  </a:moveTo>
                  <a:cubicBezTo>
                    <a:pt x="317" y="382"/>
                    <a:pt x="318" y="382"/>
                    <a:pt x="318" y="381"/>
                  </a:cubicBezTo>
                  <a:cubicBezTo>
                    <a:pt x="327" y="373"/>
                    <a:pt x="327" y="373"/>
                    <a:pt x="327" y="373"/>
                  </a:cubicBezTo>
                  <a:cubicBezTo>
                    <a:pt x="328" y="371"/>
                    <a:pt x="328" y="369"/>
                    <a:pt x="327" y="368"/>
                  </a:cubicBezTo>
                  <a:cubicBezTo>
                    <a:pt x="325" y="367"/>
                    <a:pt x="323" y="367"/>
                    <a:pt x="322" y="368"/>
                  </a:cubicBezTo>
                  <a:cubicBezTo>
                    <a:pt x="314" y="377"/>
                    <a:pt x="314" y="377"/>
                    <a:pt x="314" y="377"/>
                  </a:cubicBezTo>
                  <a:cubicBezTo>
                    <a:pt x="313" y="378"/>
                    <a:pt x="313" y="380"/>
                    <a:pt x="314" y="381"/>
                  </a:cubicBezTo>
                  <a:cubicBezTo>
                    <a:pt x="314" y="382"/>
                    <a:pt x="315" y="382"/>
                    <a:pt x="316" y="382"/>
                  </a:cubicBezTo>
                  <a:close/>
                  <a:moveTo>
                    <a:pt x="524" y="166"/>
                  </a:moveTo>
                  <a:cubicBezTo>
                    <a:pt x="510" y="180"/>
                    <a:pt x="510" y="180"/>
                    <a:pt x="510" y="180"/>
                  </a:cubicBezTo>
                  <a:cubicBezTo>
                    <a:pt x="509" y="182"/>
                    <a:pt x="509" y="184"/>
                    <a:pt x="510" y="185"/>
                  </a:cubicBezTo>
                  <a:cubicBezTo>
                    <a:pt x="511" y="185"/>
                    <a:pt x="511" y="186"/>
                    <a:pt x="512" y="186"/>
                  </a:cubicBezTo>
                  <a:cubicBezTo>
                    <a:pt x="513" y="186"/>
                    <a:pt x="514" y="185"/>
                    <a:pt x="514" y="185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30" y="170"/>
                    <a:pt x="530" y="168"/>
                    <a:pt x="528" y="166"/>
                  </a:cubicBezTo>
                  <a:cubicBezTo>
                    <a:pt x="527" y="165"/>
                    <a:pt x="525" y="165"/>
                    <a:pt x="524" y="166"/>
                  </a:cubicBezTo>
                  <a:close/>
                  <a:moveTo>
                    <a:pt x="340" y="357"/>
                  </a:moveTo>
                  <a:cubicBezTo>
                    <a:pt x="341" y="357"/>
                    <a:pt x="342" y="357"/>
                    <a:pt x="343" y="357"/>
                  </a:cubicBezTo>
                  <a:cubicBezTo>
                    <a:pt x="350" y="349"/>
                    <a:pt x="350" y="349"/>
                    <a:pt x="350" y="349"/>
                  </a:cubicBezTo>
                  <a:cubicBezTo>
                    <a:pt x="351" y="348"/>
                    <a:pt x="351" y="346"/>
                    <a:pt x="350" y="345"/>
                  </a:cubicBezTo>
                  <a:cubicBezTo>
                    <a:pt x="349" y="343"/>
                    <a:pt x="347" y="343"/>
                    <a:pt x="346" y="34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7" y="353"/>
                    <a:pt x="337" y="355"/>
                    <a:pt x="338" y="357"/>
                  </a:cubicBezTo>
                  <a:cubicBezTo>
                    <a:pt x="339" y="357"/>
                    <a:pt x="340" y="357"/>
                    <a:pt x="340" y="357"/>
                  </a:cubicBezTo>
                  <a:close/>
                  <a:moveTo>
                    <a:pt x="296" y="403"/>
                  </a:moveTo>
                  <a:cubicBezTo>
                    <a:pt x="296" y="403"/>
                    <a:pt x="297" y="402"/>
                    <a:pt x="297" y="402"/>
                  </a:cubicBezTo>
                  <a:cubicBezTo>
                    <a:pt x="299" y="400"/>
                    <a:pt x="299" y="400"/>
                    <a:pt x="299" y="400"/>
                  </a:cubicBezTo>
                  <a:cubicBezTo>
                    <a:pt x="300" y="399"/>
                    <a:pt x="300" y="397"/>
                    <a:pt x="299" y="396"/>
                  </a:cubicBezTo>
                  <a:cubicBezTo>
                    <a:pt x="298" y="395"/>
                    <a:pt x="296" y="395"/>
                    <a:pt x="294" y="396"/>
                  </a:cubicBezTo>
                  <a:cubicBezTo>
                    <a:pt x="293" y="398"/>
                    <a:pt x="293" y="398"/>
                    <a:pt x="293" y="398"/>
                  </a:cubicBezTo>
                  <a:cubicBezTo>
                    <a:pt x="292" y="398"/>
                    <a:pt x="292" y="398"/>
                    <a:pt x="292" y="399"/>
                  </a:cubicBezTo>
                  <a:cubicBezTo>
                    <a:pt x="292" y="399"/>
                    <a:pt x="291" y="399"/>
                    <a:pt x="291" y="399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8"/>
                    <a:pt x="263" y="430"/>
                    <a:pt x="264" y="431"/>
                  </a:cubicBezTo>
                  <a:cubicBezTo>
                    <a:pt x="265" y="431"/>
                    <a:pt x="265" y="432"/>
                    <a:pt x="266" y="432"/>
                  </a:cubicBezTo>
                  <a:cubicBezTo>
                    <a:pt x="267" y="432"/>
                    <a:pt x="268" y="431"/>
                    <a:pt x="268" y="431"/>
                  </a:cubicBezTo>
                  <a:cubicBezTo>
                    <a:pt x="295" y="404"/>
                    <a:pt x="295" y="404"/>
                    <a:pt x="295" y="404"/>
                  </a:cubicBezTo>
                  <a:cubicBezTo>
                    <a:pt x="296" y="403"/>
                    <a:pt x="296" y="403"/>
                    <a:pt x="296" y="403"/>
                  </a:cubicBezTo>
                  <a:close/>
                  <a:moveTo>
                    <a:pt x="575" y="120"/>
                  </a:moveTo>
                  <a:cubicBezTo>
                    <a:pt x="576" y="120"/>
                    <a:pt x="577" y="121"/>
                    <a:pt x="577" y="121"/>
                  </a:cubicBezTo>
                  <a:cubicBezTo>
                    <a:pt x="578" y="121"/>
                    <a:pt x="579" y="120"/>
                    <a:pt x="580" y="120"/>
                  </a:cubicBezTo>
                  <a:cubicBezTo>
                    <a:pt x="693" y="6"/>
                    <a:pt x="693" y="6"/>
                    <a:pt x="693" y="6"/>
                  </a:cubicBezTo>
                  <a:cubicBezTo>
                    <a:pt x="694" y="5"/>
                    <a:pt x="694" y="3"/>
                    <a:pt x="693" y="2"/>
                  </a:cubicBezTo>
                  <a:cubicBezTo>
                    <a:pt x="692" y="1"/>
                    <a:pt x="690" y="1"/>
                    <a:pt x="688" y="2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7"/>
                    <a:pt x="574" y="118"/>
                    <a:pt x="575" y="120"/>
                  </a:cubicBezTo>
                  <a:close/>
                  <a:moveTo>
                    <a:pt x="362" y="350"/>
                  </a:moveTo>
                  <a:cubicBezTo>
                    <a:pt x="362" y="350"/>
                    <a:pt x="363" y="350"/>
                    <a:pt x="364" y="349"/>
                  </a:cubicBezTo>
                  <a:cubicBezTo>
                    <a:pt x="366" y="348"/>
                    <a:pt x="366" y="348"/>
                    <a:pt x="366" y="348"/>
                  </a:cubicBezTo>
                  <a:cubicBezTo>
                    <a:pt x="367" y="346"/>
                    <a:pt x="367" y="344"/>
                    <a:pt x="366" y="343"/>
                  </a:cubicBezTo>
                  <a:cubicBezTo>
                    <a:pt x="364" y="342"/>
                    <a:pt x="362" y="342"/>
                    <a:pt x="361" y="343"/>
                  </a:cubicBezTo>
                  <a:cubicBezTo>
                    <a:pt x="360" y="345"/>
                    <a:pt x="360" y="345"/>
                    <a:pt x="360" y="345"/>
                  </a:cubicBezTo>
                  <a:cubicBezTo>
                    <a:pt x="358" y="346"/>
                    <a:pt x="358" y="348"/>
                    <a:pt x="360" y="349"/>
                  </a:cubicBezTo>
                  <a:cubicBezTo>
                    <a:pt x="360" y="350"/>
                    <a:pt x="361" y="350"/>
                    <a:pt x="362" y="350"/>
                  </a:cubicBezTo>
                  <a:close/>
                  <a:moveTo>
                    <a:pt x="489" y="216"/>
                  </a:moveTo>
                  <a:cubicBezTo>
                    <a:pt x="487" y="218"/>
                    <a:pt x="487" y="218"/>
                    <a:pt x="487" y="218"/>
                  </a:cubicBezTo>
                  <a:cubicBezTo>
                    <a:pt x="485" y="219"/>
                    <a:pt x="485" y="221"/>
                    <a:pt x="487" y="222"/>
                  </a:cubicBezTo>
                  <a:cubicBezTo>
                    <a:pt x="487" y="223"/>
                    <a:pt x="488" y="223"/>
                    <a:pt x="489" y="223"/>
                  </a:cubicBezTo>
                  <a:cubicBezTo>
                    <a:pt x="490" y="223"/>
                    <a:pt x="490" y="223"/>
                    <a:pt x="491" y="222"/>
                  </a:cubicBezTo>
                  <a:cubicBezTo>
                    <a:pt x="493" y="220"/>
                    <a:pt x="493" y="220"/>
                    <a:pt x="493" y="220"/>
                  </a:cubicBezTo>
                  <a:cubicBezTo>
                    <a:pt x="494" y="219"/>
                    <a:pt x="494" y="217"/>
                    <a:pt x="493" y="216"/>
                  </a:cubicBezTo>
                  <a:cubicBezTo>
                    <a:pt x="492" y="215"/>
                    <a:pt x="490" y="215"/>
                    <a:pt x="489" y="216"/>
                  </a:cubicBezTo>
                  <a:close/>
                  <a:moveTo>
                    <a:pt x="293" y="416"/>
                  </a:moveTo>
                  <a:cubicBezTo>
                    <a:pt x="292" y="415"/>
                    <a:pt x="290" y="415"/>
                    <a:pt x="288" y="416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2" y="432"/>
                    <a:pt x="272" y="434"/>
                    <a:pt x="274" y="435"/>
                  </a:cubicBezTo>
                  <a:cubicBezTo>
                    <a:pt x="274" y="436"/>
                    <a:pt x="275" y="436"/>
                    <a:pt x="276" y="436"/>
                  </a:cubicBezTo>
                  <a:cubicBezTo>
                    <a:pt x="277" y="436"/>
                    <a:pt x="277" y="436"/>
                    <a:pt x="278" y="435"/>
                  </a:cubicBezTo>
                  <a:cubicBezTo>
                    <a:pt x="293" y="420"/>
                    <a:pt x="293" y="420"/>
                    <a:pt x="293" y="420"/>
                  </a:cubicBezTo>
                  <a:cubicBezTo>
                    <a:pt x="294" y="419"/>
                    <a:pt x="294" y="417"/>
                    <a:pt x="293" y="416"/>
                  </a:cubicBezTo>
                  <a:close/>
                  <a:moveTo>
                    <a:pt x="583" y="125"/>
                  </a:moveTo>
                  <a:cubicBezTo>
                    <a:pt x="584" y="126"/>
                    <a:pt x="585" y="126"/>
                    <a:pt x="586" y="126"/>
                  </a:cubicBezTo>
                  <a:cubicBezTo>
                    <a:pt x="586" y="126"/>
                    <a:pt x="587" y="126"/>
                    <a:pt x="588" y="125"/>
                  </a:cubicBezTo>
                  <a:cubicBezTo>
                    <a:pt x="707" y="6"/>
                    <a:pt x="707" y="6"/>
                    <a:pt x="707" y="6"/>
                  </a:cubicBezTo>
                  <a:cubicBezTo>
                    <a:pt x="708" y="5"/>
                    <a:pt x="708" y="3"/>
                    <a:pt x="707" y="2"/>
                  </a:cubicBezTo>
                  <a:cubicBezTo>
                    <a:pt x="706" y="0"/>
                    <a:pt x="704" y="0"/>
                    <a:pt x="703" y="2"/>
                  </a:cubicBezTo>
                  <a:cubicBezTo>
                    <a:pt x="583" y="121"/>
                    <a:pt x="583" y="121"/>
                    <a:pt x="583" y="121"/>
                  </a:cubicBezTo>
                  <a:cubicBezTo>
                    <a:pt x="582" y="122"/>
                    <a:pt x="582" y="124"/>
                    <a:pt x="583" y="125"/>
                  </a:cubicBezTo>
                  <a:close/>
                  <a:moveTo>
                    <a:pt x="502" y="210"/>
                  </a:moveTo>
                  <a:cubicBezTo>
                    <a:pt x="503" y="210"/>
                    <a:pt x="503" y="210"/>
                    <a:pt x="504" y="209"/>
                  </a:cubicBezTo>
                  <a:cubicBezTo>
                    <a:pt x="519" y="194"/>
                    <a:pt x="519" y="194"/>
                    <a:pt x="519" y="194"/>
                  </a:cubicBezTo>
                  <a:cubicBezTo>
                    <a:pt x="520" y="193"/>
                    <a:pt x="520" y="191"/>
                    <a:pt x="519" y="190"/>
                  </a:cubicBezTo>
                  <a:cubicBezTo>
                    <a:pt x="518" y="188"/>
                    <a:pt x="516" y="188"/>
                    <a:pt x="515" y="190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498" y="206"/>
                    <a:pt x="498" y="208"/>
                    <a:pt x="500" y="209"/>
                  </a:cubicBezTo>
                  <a:cubicBezTo>
                    <a:pt x="500" y="210"/>
                    <a:pt x="501" y="210"/>
                    <a:pt x="502" y="210"/>
                  </a:cubicBezTo>
                  <a:close/>
                  <a:moveTo>
                    <a:pt x="341" y="368"/>
                  </a:moveTo>
                  <a:cubicBezTo>
                    <a:pt x="340" y="367"/>
                    <a:pt x="338" y="367"/>
                    <a:pt x="336" y="368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0" y="375"/>
                    <a:pt x="330" y="376"/>
                    <a:pt x="330" y="377"/>
                  </a:cubicBezTo>
                  <a:cubicBezTo>
                    <a:pt x="329" y="377"/>
                    <a:pt x="328" y="377"/>
                    <a:pt x="327" y="378"/>
                  </a:cubicBezTo>
                  <a:cubicBezTo>
                    <a:pt x="325" y="380"/>
                    <a:pt x="325" y="380"/>
                    <a:pt x="325" y="380"/>
                  </a:cubicBezTo>
                  <a:cubicBezTo>
                    <a:pt x="324" y="381"/>
                    <a:pt x="324" y="383"/>
                    <a:pt x="325" y="384"/>
                  </a:cubicBezTo>
                  <a:cubicBezTo>
                    <a:pt x="325" y="385"/>
                    <a:pt x="326" y="385"/>
                    <a:pt x="327" y="385"/>
                  </a:cubicBezTo>
                  <a:cubicBezTo>
                    <a:pt x="328" y="385"/>
                    <a:pt x="329" y="385"/>
                    <a:pt x="329" y="384"/>
                  </a:cubicBezTo>
                  <a:cubicBezTo>
                    <a:pt x="331" y="382"/>
                    <a:pt x="331" y="382"/>
                    <a:pt x="331" y="382"/>
                  </a:cubicBezTo>
                  <a:cubicBezTo>
                    <a:pt x="332" y="381"/>
                    <a:pt x="332" y="380"/>
                    <a:pt x="332" y="379"/>
                  </a:cubicBezTo>
                  <a:cubicBezTo>
                    <a:pt x="332" y="379"/>
                    <a:pt x="332" y="379"/>
                    <a:pt x="333" y="379"/>
                  </a:cubicBezTo>
                  <a:cubicBezTo>
                    <a:pt x="334" y="379"/>
                    <a:pt x="334" y="379"/>
                    <a:pt x="335" y="378"/>
                  </a:cubicBezTo>
                  <a:cubicBezTo>
                    <a:pt x="341" y="372"/>
                    <a:pt x="341" y="372"/>
                    <a:pt x="341" y="372"/>
                  </a:cubicBezTo>
                  <a:cubicBezTo>
                    <a:pt x="342" y="371"/>
                    <a:pt x="342" y="369"/>
                    <a:pt x="341" y="368"/>
                  </a:cubicBezTo>
                  <a:close/>
                  <a:moveTo>
                    <a:pt x="340" y="382"/>
                  </a:moveTo>
                  <a:cubicBezTo>
                    <a:pt x="341" y="383"/>
                    <a:pt x="342" y="383"/>
                    <a:pt x="343" y="383"/>
                  </a:cubicBezTo>
                  <a:cubicBezTo>
                    <a:pt x="343" y="383"/>
                    <a:pt x="344" y="383"/>
                    <a:pt x="345" y="382"/>
                  </a:cubicBezTo>
                  <a:cubicBezTo>
                    <a:pt x="350" y="377"/>
                    <a:pt x="350" y="377"/>
                    <a:pt x="350" y="377"/>
                  </a:cubicBezTo>
                  <a:cubicBezTo>
                    <a:pt x="351" y="376"/>
                    <a:pt x="351" y="374"/>
                    <a:pt x="350" y="373"/>
                  </a:cubicBezTo>
                  <a:cubicBezTo>
                    <a:pt x="349" y="372"/>
                    <a:pt x="347" y="372"/>
                    <a:pt x="346" y="373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39" y="379"/>
                    <a:pt x="339" y="381"/>
                    <a:pt x="340" y="382"/>
                  </a:cubicBezTo>
                  <a:close/>
                  <a:moveTo>
                    <a:pt x="308" y="415"/>
                  </a:moveTo>
                  <a:cubicBezTo>
                    <a:pt x="307" y="414"/>
                    <a:pt x="305" y="414"/>
                    <a:pt x="303" y="415"/>
                  </a:cubicBezTo>
                  <a:cubicBezTo>
                    <a:pt x="283" y="435"/>
                    <a:pt x="283" y="435"/>
                    <a:pt x="283" y="435"/>
                  </a:cubicBezTo>
                  <a:cubicBezTo>
                    <a:pt x="282" y="436"/>
                    <a:pt x="282" y="438"/>
                    <a:pt x="283" y="439"/>
                  </a:cubicBezTo>
                  <a:cubicBezTo>
                    <a:pt x="284" y="440"/>
                    <a:pt x="285" y="440"/>
                    <a:pt x="286" y="440"/>
                  </a:cubicBezTo>
                  <a:cubicBezTo>
                    <a:pt x="286" y="440"/>
                    <a:pt x="287" y="440"/>
                    <a:pt x="288" y="439"/>
                  </a:cubicBezTo>
                  <a:cubicBezTo>
                    <a:pt x="308" y="419"/>
                    <a:pt x="308" y="419"/>
                    <a:pt x="308" y="419"/>
                  </a:cubicBezTo>
                  <a:cubicBezTo>
                    <a:pt x="309" y="418"/>
                    <a:pt x="309" y="416"/>
                    <a:pt x="308" y="415"/>
                  </a:cubicBezTo>
                  <a:close/>
                  <a:moveTo>
                    <a:pt x="516" y="210"/>
                  </a:moveTo>
                  <a:cubicBezTo>
                    <a:pt x="517" y="210"/>
                    <a:pt x="517" y="210"/>
                    <a:pt x="518" y="209"/>
                  </a:cubicBezTo>
                  <a:cubicBezTo>
                    <a:pt x="531" y="196"/>
                    <a:pt x="531" y="196"/>
                    <a:pt x="531" y="196"/>
                  </a:cubicBezTo>
                  <a:cubicBezTo>
                    <a:pt x="532" y="195"/>
                    <a:pt x="532" y="193"/>
                    <a:pt x="531" y="192"/>
                  </a:cubicBezTo>
                  <a:cubicBezTo>
                    <a:pt x="530" y="191"/>
                    <a:pt x="528" y="191"/>
                    <a:pt x="526" y="192"/>
                  </a:cubicBezTo>
                  <a:cubicBezTo>
                    <a:pt x="514" y="205"/>
                    <a:pt x="514" y="205"/>
                    <a:pt x="514" y="205"/>
                  </a:cubicBezTo>
                  <a:cubicBezTo>
                    <a:pt x="512" y="206"/>
                    <a:pt x="512" y="208"/>
                    <a:pt x="514" y="209"/>
                  </a:cubicBezTo>
                  <a:cubicBezTo>
                    <a:pt x="514" y="210"/>
                    <a:pt x="515" y="210"/>
                    <a:pt x="516" y="210"/>
                  </a:cubicBezTo>
                  <a:close/>
                  <a:moveTo>
                    <a:pt x="719" y="4"/>
                  </a:moveTo>
                  <a:cubicBezTo>
                    <a:pt x="718" y="2"/>
                    <a:pt x="716" y="2"/>
                    <a:pt x="715" y="4"/>
                  </a:cubicBezTo>
                  <a:cubicBezTo>
                    <a:pt x="675" y="44"/>
                    <a:pt x="675" y="44"/>
                    <a:pt x="675" y="44"/>
                  </a:cubicBezTo>
                  <a:cubicBezTo>
                    <a:pt x="675" y="44"/>
                    <a:pt x="675" y="43"/>
                    <a:pt x="675" y="43"/>
                  </a:cubicBezTo>
                  <a:cubicBezTo>
                    <a:pt x="619" y="98"/>
                    <a:pt x="619" y="98"/>
                    <a:pt x="619" y="98"/>
                  </a:cubicBezTo>
                  <a:cubicBezTo>
                    <a:pt x="619" y="98"/>
                    <a:pt x="619" y="98"/>
                    <a:pt x="619" y="98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09" y="109"/>
                    <a:pt x="609" y="109"/>
                    <a:pt x="609" y="109"/>
                  </a:cubicBezTo>
                  <a:cubicBezTo>
                    <a:pt x="609" y="109"/>
                    <a:pt x="609" y="110"/>
                    <a:pt x="608" y="110"/>
                  </a:cubicBezTo>
                  <a:cubicBezTo>
                    <a:pt x="608" y="110"/>
                    <a:pt x="608" y="110"/>
                    <a:pt x="608" y="111"/>
                  </a:cubicBezTo>
                  <a:cubicBezTo>
                    <a:pt x="592" y="126"/>
                    <a:pt x="592" y="126"/>
                    <a:pt x="592" y="126"/>
                  </a:cubicBezTo>
                  <a:cubicBezTo>
                    <a:pt x="591" y="127"/>
                    <a:pt x="591" y="129"/>
                    <a:pt x="592" y="130"/>
                  </a:cubicBezTo>
                  <a:cubicBezTo>
                    <a:pt x="593" y="131"/>
                    <a:pt x="594" y="131"/>
                    <a:pt x="595" y="131"/>
                  </a:cubicBezTo>
                  <a:cubicBezTo>
                    <a:pt x="595" y="131"/>
                    <a:pt x="596" y="131"/>
                    <a:pt x="597" y="130"/>
                  </a:cubicBezTo>
                  <a:cubicBezTo>
                    <a:pt x="612" y="115"/>
                    <a:pt x="612" y="115"/>
                    <a:pt x="612" y="115"/>
                  </a:cubicBezTo>
                  <a:cubicBezTo>
                    <a:pt x="612" y="115"/>
                    <a:pt x="612" y="115"/>
                    <a:pt x="613" y="114"/>
                  </a:cubicBezTo>
                  <a:cubicBezTo>
                    <a:pt x="613" y="114"/>
                    <a:pt x="613" y="114"/>
                    <a:pt x="613" y="114"/>
                  </a:cubicBezTo>
                  <a:cubicBezTo>
                    <a:pt x="622" y="105"/>
                    <a:pt x="622" y="105"/>
                    <a:pt x="622" y="105"/>
                  </a:cubicBezTo>
                  <a:cubicBezTo>
                    <a:pt x="622" y="105"/>
                    <a:pt x="622" y="105"/>
                    <a:pt x="622" y="105"/>
                  </a:cubicBezTo>
                  <a:cubicBezTo>
                    <a:pt x="627" y="101"/>
                    <a:pt x="627" y="101"/>
                    <a:pt x="627" y="101"/>
                  </a:cubicBezTo>
                  <a:cubicBezTo>
                    <a:pt x="719" y="8"/>
                    <a:pt x="719" y="8"/>
                    <a:pt x="719" y="8"/>
                  </a:cubicBezTo>
                  <a:cubicBezTo>
                    <a:pt x="720" y="7"/>
                    <a:pt x="720" y="5"/>
                    <a:pt x="719" y="4"/>
                  </a:cubicBezTo>
                  <a:close/>
                  <a:moveTo>
                    <a:pt x="370" y="352"/>
                  </a:moveTo>
                  <a:cubicBezTo>
                    <a:pt x="369" y="351"/>
                    <a:pt x="367" y="351"/>
                    <a:pt x="366" y="352"/>
                  </a:cubicBezTo>
                  <a:cubicBezTo>
                    <a:pt x="364" y="354"/>
                    <a:pt x="364" y="354"/>
                    <a:pt x="364" y="354"/>
                  </a:cubicBezTo>
                  <a:cubicBezTo>
                    <a:pt x="363" y="355"/>
                    <a:pt x="363" y="357"/>
                    <a:pt x="364" y="358"/>
                  </a:cubicBezTo>
                  <a:cubicBezTo>
                    <a:pt x="365" y="359"/>
                    <a:pt x="366" y="359"/>
                    <a:pt x="366" y="359"/>
                  </a:cubicBezTo>
                  <a:cubicBezTo>
                    <a:pt x="367" y="359"/>
                    <a:pt x="368" y="359"/>
                    <a:pt x="369" y="358"/>
                  </a:cubicBezTo>
                  <a:cubicBezTo>
                    <a:pt x="370" y="357"/>
                    <a:pt x="370" y="357"/>
                    <a:pt x="370" y="357"/>
                  </a:cubicBezTo>
                  <a:cubicBezTo>
                    <a:pt x="372" y="356"/>
                    <a:pt x="372" y="354"/>
                    <a:pt x="370" y="352"/>
                  </a:cubicBezTo>
                  <a:close/>
                  <a:moveTo>
                    <a:pt x="317" y="419"/>
                  </a:moveTo>
                  <a:cubicBezTo>
                    <a:pt x="316" y="418"/>
                    <a:pt x="314" y="418"/>
                    <a:pt x="313" y="419"/>
                  </a:cubicBezTo>
                  <a:cubicBezTo>
                    <a:pt x="293" y="439"/>
                    <a:pt x="293" y="439"/>
                    <a:pt x="293" y="439"/>
                  </a:cubicBezTo>
                  <a:cubicBezTo>
                    <a:pt x="292" y="441"/>
                    <a:pt x="292" y="443"/>
                    <a:pt x="293" y="444"/>
                  </a:cubicBezTo>
                  <a:cubicBezTo>
                    <a:pt x="294" y="444"/>
                    <a:pt x="294" y="445"/>
                    <a:pt x="295" y="445"/>
                  </a:cubicBezTo>
                  <a:cubicBezTo>
                    <a:pt x="296" y="445"/>
                    <a:pt x="297" y="444"/>
                    <a:pt x="297" y="444"/>
                  </a:cubicBezTo>
                  <a:cubicBezTo>
                    <a:pt x="317" y="424"/>
                    <a:pt x="317" y="424"/>
                    <a:pt x="317" y="424"/>
                  </a:cubicBezTo>
                  <a:cubicBezTo>
                    <a:pt x="319" y="423"/>
                    <a:pt x="319" y="421"/>
                    <a:pt x="317" y="419"/>
                  </a:cubicBezTo>
                  <a:close/>
                  <a:moveTo>
                    <a:pt x="722" y="15"/>
                  </a:moveTo>
                  <a:cubicBezTo>
                    <a:pt x="721" y="13"/>
                    <a:pt x="719" y="13"/>
                    <a:pt x="718" y="15"/>
                  </a:cubicBezTo>
                  <a:cubicBezTo>
                    <a:pt x="641" y="92"/>
                    <a:pt x="641" y="92"/>
                    <a:pt x="641" y="92"/>
                  </a:cubicBezTo>
                  <a:cubicBezTo>
                    <a:pt x="639" y="93"/>
                    <a:pt x="639" y="95"/>
                    <a:pt x="641" y="96"/>
                  </a:cubicBezTo>
                  <a:cubicBezTo>
                    <a:pt x="641" y="97"/>
                    <a:pt x="642" y="97"/>
                    <a:pt x="643" y="97"/>
                  </a:cubicBezTo>
                  <a:cubicBezTo>
                    <a:pt x="644" y="97"/>
                    <a:pt x="644" y="97"/>
                    <a:pt x="645" y="96"/>
                  </a:cubicBezTo>
                  <a:cubicBezTo>
                    <a:pt x="722" y="19"/>
                    <a:pt x="722" y="19"/>
                    <a:pt x="722" y="19"/>
                  </a:cubicBezTo>
                  <a:cubicBezTo>
                    <a:pt x="723" y="18"/>
                    <a:pt x="723" y="16"/>
                    <a:pt x="722" y="15"/>
                  </a:cubicBezTo>
                  <a:close/>
                  <a:moveTo>
                    <a:pt x="524" y="216"/>
                  </a:moveTo>
                  <a:cubicBezTo>
                    <a:pt x="524" y="216"/>
                    <a:pt x="525" y="216"/>
                    <a:pt x="526" y="215"/>
                  </a:cubicBezTo>
                  <a:cubicBezTo>
                    <a:pt x="534" y="208"/>
                    <a:pt x="534" y="208"/>
                    <a:pt x="534" y="208"/>
                  </a:cubicBezTo>
                  <a:cubicBezTo>
                    <a:pt x="535" y="206"/>
                    <a:pt x="535" y="204"/>
                    <a:pt x="534" y="203"/>
                  </a:cubicBezTo>
                  <a:cubicBezTo>
                    <a:pt x="532" y="202"/>
                    <a:pt x="530" y="202"/>
                    <a:pt x="529" y="203"/>
                  </a:cubicBezTo>
                  <a:cubicBezTo>
                    <a:pt x="522" y="211"/>
                    <a:pt x="522" y="211"/>
                    <a:pt x="522" y="211"/>
                  </a:cubicBezTo>
                  <a:cubicBezTo>
                    <a:pt x="520" y="212"/>
                    <a:pt x="520" y="214"/>
                    <a:pt x="522" y="215"/>
                  </a:cubicBezTo>
                  <a:cubicBezTo>
                    <a:pt x="522" y="216"/>
                    <a:pt x="523" y="216"/>
                    <a:pt x="524" y="216"/>
                  </a:cubicBezTo>
                  <a:close/>
                  <a:moveTo>
                    <a:pt x="351" y="389"/>
                  </a:moveTo>
                  <a:cubicBezTo>
                    <a:pt x="352" y="389"/>
                    <a:pt x="353" y="388"/>
                    <a:pt x="353" y="388"/>
                  </a:cubicBezTo>
                  <a:cubicBezTo>
                    <a:pt x="359" y="382"/>
                    <a:pt x="359" y="382"/>
                    <a:pt x="359" y="382"/>
                  </a:cubicBezTo>
                  <a:cubicBezTo>
                    <a:pt x="360" y="381"/>
                    <a:pt x="360" y="379"/>
                    <a:pt x="359" y="377"/>
                  </a:cubicBezTo>
                  <a:cubicBezTo>
                    <a:pt x="358" y="376"/>
                    <a:pt x="356" y="376"/>
                    <a:pt x="355" y="377"/>
                  </a:cubicBezTo>
                  <a:cubicBezTo>
                    <a:pt x="349" y="383"/>
                    <a:pt x="349" y="383"/>
                    <a:pt x="349" y="383"/>
                  </a:cubicBezTo>
                  <a:cubicBezTo>
                    <a:pt x="348" y="385"/>
                    <a:pt x="348" y="387"/>
                    <a:pt x="349" y="388"/>
                  </a:cubicBezTo>
                  <a:cubicBezTo>
                    <a:pt x="350" y="388"/>
                    <a:pt x="350" y="389"/>
                    <a:pt x="351" y="389"/>
                  </a:cubicBezTo>
                  <a:close/>
                  <a:moveTo>
                    <a:pt x="741" y="10"/>
                  </a:moveTo>
                  <a:cubicBezTo>
                    <a:pt x="740" y="9"/>
                    <a:pt x="738" y="9"/>
                    <a:pt x="736" y="10"/>
                  </a:cubicBezTo>
                  <a:cubicBezTo>
                    <a:pt x="667" y="79"/>
                    <a:pt x="667" y="79"/>
                    <a:pt x="667" y="79"/>
                  </a:cubicBezTo>
                  <a:cubicBezTo>
                    <a:pt x="666" y="81"/>
                    <a:pt x="666" y="83"/>
                    <a:pt x="667" y="84"/>
                  </a:cubicBezTo>
                  <a:cubicBezTo>
                    <a:pt x="668" y="84"/>
                    <a:pt x="668" y="85"/>
                    <a:pt x="669" y="85"/>
                  </a:cubicBezTo>
                  <a:cubicBezTo>
                    <a:pt x="670" y="85"/>
                    <a:pt x="671" y="84"/>
                    <a:pt x="671" y="84"/>
                  </a:cubicBezTo>
                  <a:cubicBezTo>
                    <a:pt x="741" y="14"/>
                    <a:pt x="741" y="14"/>
                    <a:pt x="741" y="14"/>
                  </a:cubicBezTo>
                  <a:cubicBezTo>
                    <a:pt x="742" y="13"/>
                    <a:pt x="742" y="11"/>
                    <a:pt x="741" y="10"/>
                  </a:cubicBezTo>
                  <a:close/>
                  <a:moveTo>
                    <a:pt x="319" y="436"/>
                  </a:moveTo>
                  <a:cubicBezTo>
                    <a:pt x="320" y="435"/>
                    <a:pt x="320" y="433"/>
                    <a:pt x="319" y="432"/>
                  </a:cubicBezTo>
                  <a:cubicBezTo>
                    <a:pt x="318" y="431"/>
                    <a:pt x="316" y="431"/>
                    <a:pt x="314" y="432"/>
                  </a:cubicBezTo>
                  <a:cubicBezTo>
                    <a:pt x="299" y="447"/>
                    <a:pt x="299" y="447"/>
                    <a:pt x="299" y="447"/>
                  </a:cubicBezTo>
                  <a:cubicBezTo>
                    <a:pt x="298" y="448"/>
                    <a:pt x="298" y="450"/>
                    <a:pt x="299" y="452"/>
                  </a:cubicBezTo>
                  <a:cubicBezTo>
                    <a:pt x="300" y="452"/>
                    <a:pt x="301" y="452"/>
                    <a:pt x="301" y="452"/>
                  </a:cubicBezTo>
                  <a:cubicBezTo>
                    <a:pt x="302" y="452"/>
                    <a:pt x="303" y="452"/>
                    <a:pt x="304" y="452"/>
                  </a:cubicBezTo>
                  <a:lnTo>
                    <a:pt x="319" y="436"/>
                  </a:lnTo>
                  <a:close/>
                  <a:moveTo>
                    <a:pt x="369" y="382"/>
                  </a:moveTo>
                  <a:cubicBezTo>
                    <a:pt x="368" y="380"/>
                    <a:pt x="366" y="380"/>
                    <a:pt x="365" y="382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90"/>
                    <a:pt x="356" y="392"/>
                    <a:pt x="357" y="393"/>
                  </a:cubicBezTo>
                  <a:cubicBezTo>
                    <a:pt x="358" y="394"/>
                    <a:pt x="359" y="394"/>
                    <a:pt x="360" y="394"/>
                  </a:cubicBezTo>
                  <a:cubicBezTo>
                    <a:pt x="360" y="394"/>
                    <a:pt x="361" y="394"/>
                    <a:pt x="362" y="393"/>
                  </a:cubicBezTo>
                  <a:cubicBezTo>
                    <a:pt x="369" y="386"/>
                    <a:pt x="369" y="386"/>
                    <a:pt x="369" y="386"/>
                  </a:cubicBezTo>
                  <a:cubicBezTo>
                    <a:pt x="370" y="385"/>
                    <a:pt x="370" y="383"/>
                    <a:pt x="369" y="382"/>
                  </a:cubicBezTo>
                  <a:close/>
                  <a:moveTo>
                    <a:pt x="376" y="370"/>
                  </a:moveTo>
                  <a:cubicBezTo>
                    <a:pt x="375" y="371"/>
                    <a:pt x="375" y="371"/>
                    <a:pt x="375" y="371"/>
                  </a:cubicBezTo>
                  <a:cubicBezTo>
                    <a:pt x="374" y="373"/>
                    <a:pt x="374" y="375"/>
                    <a:pt x="375" y="376"/>
                  </a:cubicBezTo>
                  <a:cubicBezTo>
                    <a:pt x="375" y="376"/>
                    <a:pt x="376" y="377"/>
                    <a:pt x="377" y="377"/>
                  </a:cubicBezTo>
                  <a:cubicBezTo>
                    <a:pt x="378" y="377"/>
                    <a:pt x="379" y="376"/>
                    <a:pt x="379" y="376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1" y="374"/>
                    <a:pt x="381" y="372"/>
                    <a:pt x="380" y="370"/>
                  </a:cubicBezTo>
                  <a:cubicBezTo>
                    <a:pt x="379" y="369"/>
                    <a:pt x="377" y="369"/>
                    <a:pt x="376" y="370"/>
                  </a:cubicBezTo>
                  <a:close/>
                  <a:moveTo>
                    <a:pt x="698" y="67"/>
                  </a:moveTo>
                  <a:cubicBezTo>
                    <a:pt x="697" y="65"/>
                    <a:pt x="695" y="65"/>
                    <a:pt x="694" y="67"/>
                  </a:cubicBezTo>
                  <a:cubicBezTo>
                    <a:pt x="685" y="76"/>
                    <a:pt x="685" y="76"/>
                    <a:pt x="685" y="76"/>
                  </a:cubicBezTo>
                  <a:cubicBezTo>
                    <a:pt x="683" y="77"/>
                    <a:pt x="683" y="79"/>
                    <a:pt x="685" y="80"/>
                  </a:cubicBezTo>
                  <a:cubicBezTo>
                    <a:pt x="685" y="81"/>
                    <a:pt x="686" y="81"/>
                    <a:pt x="687" y="81"/>
                  </a:cubicBezTo>
                  <a:cubicBezTo>
                    <a:pt x="688" y="81"/>
                    <a:pt x="688" y="81"/>
                    <a:pt x="689" y="80"/>
                  </a:cubicBezTo>
                  <a:cubicBezTo>
                    <a:pt x="698" y="71"/>
                    <a:pt x="698" y="71"/>
                    <a:pt x="698" y="71"/>
                  </a:cubicBezTo>
                  <a:cubicBezTo>
                    <a:pt x="699" y="70"/>
                    <a:pt x="699" y="68"/>
                    <a:pt x="698" y="67"/>
                  </a:cubicBezTo>
                  <a:close/>
                  <a:moveTo>
                    <a:pt x="735" y="30"/>
                  </a:moveTo>
                  <a:cubicBezTo>
                    <a:pt x="734" y="28"/>
                    <a:pt x="732" y="28"/>
                    <a:pt x="731" y="30"/>
                  </a:cubicBezTo>
                  <a:cubicBezTo>
                    <a:pt x="720" y="40"/>
                    <a:pt x="720" y="40"/>
                    <a:pt x="720" y="40"/>
                  </a:cubicBezTo>
                  <a:cubicBezTo>
                    <a:pt x="720" y="40"/>
                    <a:pt x="720" y="40"/>
                    <a:pt x="720" y="40"/>
                  </a:cubicBezTo>
                  <a:cubicBezTo>
                    <a:pt x="699" y="62"/>
                    <a:pt x="699" y="62"/>
                    <a:pt x="699" y="62"/>
                  </a:cubicBezTo>
                  <a:cubicBezTo>
                    <a:pt x="697" y="63"/>
                    <a:pt x="697" y="65"/>
                    <a:pt x="699" y="66"/>
                  </a:cubicBezTo>
                  <a:cubicBezTo>
                    <a:pt x="699" y="67"/>
                    <a:pt x="700" y="67"/>
                    <a:pt x="701" y="67"/>
                  </a:cubicBezTo>
                  <a:cubicBezTo>
                    <a:pt x="702" y="67"/>
                    <a:pt x="702" y="67"/>
                    <a:pt x="703" y="66"/>
                  </a:cubicBezTo>
                  <a:cubicBezTo>
                    <a:pt x="712" y="57"/>
                    <a:pt x="712" y="57"/>
                    <a:pt x="712" y="57"/>
                  </a:cubicBezTo>
                  <a:cubicBezTo>
                    <a:pt x="712" y="57"/>
                    <a:pt x="712" y="57"/>
                    <a:pt x="712" y="57"/>
                  </a:cubicBezTo>
                  <a:cubicBezTo>
                    <a:pt x="714" y="55"/>
                    <a:pt x="714" y="55"/>
                    <a:pt x="714" y="55"/>
                  </a:cubicBezTo>
                  <a:cubicBezTo>
                    <a:pt x="717" y="52"/>
                    <a:pt x="717" y="52"/>
                    <a:pt x="717" y="52"/>
                  </a:cubicBezTo>
                  <a:cubicBezTo>
                    <a:pt x="717" y="52"/>
                    <a:pt x="717" y="52"/>
                    <a:pt x="717" y="52"/>
                  </a:cubicBezTo>
                  <a:cubicBezTo>
                    <a:pt x="735" y="34"/>
                    <a:pt x="735" y="34"/>
                    <a:pt x="735" y="34"/>
                  </a:cubicBezTo>
                  <a:cubicBezTo>
                    <a:pt x="736" y="33"/>
                    <a:pt x="736" y="31"/>
                    <a:pt x="735" y="30"/>
                  </a:cubicBezTo>
                  <a:close/>
                  <a:moveTo>
                    <a:pt x="751" y="17"/>
                  </a:moveTo>
                  <a:cubicBezTo>
                    <a:pt x="751" y="17"/>
                    <a:pt x="752" y="17"/>
                    <a:pt x="753" y="16"/>
                  </a:cubicBezTo>
                  <a:cubicBezTo>
                    <a:pt x="755" y="14"/>
                    <a:pt x="755" y="14"/>
                    <a:pt x="755" y="14"/>
                  </a:cubicBezTo>
                  <a:cubicBezTo>
                    <a:pt x="757" y="12"/>
                    <a:pt x="757" y="10"/>
                    <a:pt x="755" y="9"/>
                  </a:cubicBezTo>
                  <a:cubicBezTo>
                    <a:pt x="754" y="8"/>
                    <a:pt x="752" y="8"/>
                    <a:pt x="751" y="9"/>
                  </a:cubicBezTo>
                  <a:cubicBezTo>
                    <a:pt x="748" y="12"/>
                    <a:pt x="748" y="12"/>
                    <a:pt x="748" y="12"/>
                  </a:cubicBezTo>
                  <a:cubicBezTo>
                    <a:pt x="747" y="13"/>
                    <a:pt x="747" y="15"/>
                    <a:pt x="748" y="16"/>
                  </a:cubicBezTo>
                  <a:cubicBezTo>
                    <a:pt x="749" y="17"/>
                    <a:pt x="750" y="17"/>
                    <a:pt x="751" y="17"/>
                  </a:cubicBezTo>
                  <a:close/>
                  <a:moveTo>
                    <a:pt x="317" y="448"/>
                  </a:moveTo>
                  <a:cubicBezTo>
                    <a:pt x="316" y="447"/>
                    <a:pt x="314" y="447"/>
                    <a:pt x="312" y="448"/>
                  </a:cubicBezTo>
                  <a:cubicBezTo>
                    <a:pt x="305" y="455"/>
                    <a:pt x="305" y="455"/>
                    <a:pt x="305" y="455"/>
                  </a:cubicBezTo>
                  <a:cubicBezTo>
                    <a:pt x="305" y="455"/>
                    <a:pt x="305" y="455"/>
                    <a:pt x="305" y="455"/>
                  </a:cubicBezTo>
                  <a:cubicBezTo>
                    <a:pt x="305" y="455"/>
                    <a:pt x="305" y="456"/>
                    <a:pt x="305" y="456"/>
                  </a:cubicBezTo>
                  <a:cubicBezTo>
                    <a:pt x="303" y="458"/>
                    <a:pt x="303" y="458"/>
                    <a:pt x="303" y="458"/>
                  </a:cubicBezTo>
                  <a:cubicBezTo>
                    <a:pt x="302" y="459"/>
                    <a:pt x="302" y="461"/>
                    <a:pt x="303" y="462"/>
                  </a:cubicBezTo>
                  <a:cubicBezTo>
                    <a:pt x="303" y="463"/>
                    <a:pt x="304" y="463"/>
                    <a:pt x="305" y="463"/>
                  </a:cubicBezTo>
                  <a:cubicBezTo>
                    <a:pt x="306" y="463"/>
                    <a:pt x="306" y="463"/>
                    <a:pt x="307" y="462"/>
                  </a:cubicBezTo>
                  <a:cubicBezTo>
                    <a:pt x="309" y="460"/>
                    <a:pt x="309" y="460"/>
                    <a:pt x="309" y="460"/>
                  </a:cubicBezTo>
                  <a:cubicBezTo>
                    <a:pt x="309" y="460"/>
                    <a:pt x="309" y="460"/>
                    <a:pt x="309" y="460"/>
                  </a:cubicBezTo>
                  <a:cubicBezTo>
                    <a:pt x="309" y="460"/>
                    <a:pt x="310" y="459"/>
                    <a:pt x="310" y="459"/>
                  </a:cubicBezTo>
                  <a:cubicBezTo>
                    <a:pt x="317" y="452"/>
                    <a:pt x="317" y="452"/>
                    <a:pt x="317" y="452"/>
                  </a:cubicBezTo>
                  <a:cubicBezTo>
                    <a:pt x="318" y="451"/>
                    <a:pt x="318" y="449"/>
                    <a:pt x="317" y="448"/>
                  </a:cubicBezTo>
                  <a:close/>
                  <a:moveTo>
                    <a:pt x="359" y="401"/>
                  </a:moveTo>
                  <a:cubicBezTo>
                    <a:pt x="357" y="403"/>
                    <a:pt x="357" y="403"/>
                    <a:pt x="357" y="403"/>
                  </a:cubicBezTo>
                  <a:cubicBezTo>
                    <a:pt x="356" y="404"/>
                    <a:pt x="356" y="406"/>
                    <a:pt x="357" y="407"/>
                  </a:cubicBezTo>
                  <a:cubicBezTo>
                    <a:pt x="358" y="408"/>
                    <a:pt x="359" y="408"/>
                    <a:pt x="360" y="408"/>
                  </a:cubicBezTo>
                  <a:cubicBezTo>
                    <a:pt x="360" y="408"/>
                    <a:pt x="361" y="408"/>
                    <a:pt x="362" y="407"/>
                  </a:cubicBezTo>
                  <a:cubicBezTo>
                    <a:pt x="364" y="405"/>
                    <a:pt x="364" y="405"/>
                    <a:pt x="364" y="405"/>
                  </a:cubicBezTo>
                  <a:cubicBezTo>
                    <a:pt x="365" y="404"/>
                    <a:pt x="365" y="402"/>
                    <a:pt x="364" y="401"/>
                  </a:cubicBezTo>
                  <a:cubicBezTo>
                    <a:pt x="362" y="400"/>
                    <a:pt x="360" y="400"/>
                    <a:pt x="359" y="401"/>
                  </a:cubicBezTo>
                  <a:close/>
                  <a:moveTo>
                    <a:pt x="322" y="457"/>
                  </a:moveTo>
                  <a:cubicBezTo>
                    <a:pt x="321" y="456"/>
                    <a:pt x="319" y="456"/>
                    <a:pt x="317" y="457"/>
                  </a:cubicBezTo>
                  <a:cubicBezTo>
                    <a:pt x="311" y="463"/>
                    <a:pt x="311" y="463"/>
                    <a:pt x="311" y="463"/>
                  </a:cubicBezTo>
                  <a:cubicBezTo>
                    <a:pt x="310" y="465"/>
                    <a:pt x="310" y="467"/>
                    <a:pt x="311" y="468"/>
                  </a:cubicBezTo>
                  <a:cubicBezTo>
                    <a:pt x="312" y="468"/>
                    <a:pt x="312" y="469"/>
                    <a:pt x="313" y="469"/>
                  </a:cubicBezTo>
                  <a:cubicBezTo>
                    <a:pt x="314" y="469"/>
                    <a:pt x="315" y="468"/>
                    <a:pt x="315" y="46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323" y="460"/>
                    <a:pt x="323" y="458"/>
                    <a:pt x="322" y="457"/>
                  </a:cubicBezTo>
                  <a:close/>
                  <a:moveTo>
                    <a:pt x="385" y="389"/>
                  </a:moveTo>
                  <a:cubicBezTo>
                    <a:pt x="381" y="394"/>
                    <a:pt x="381" y="394"/>
                    <a:pt x="381" y="394"/>
                  </a:cubicBezTo>
                  <a:cubicBezTo>
                    <a:pt x="379" y="395"/>
                    <a:pt x="379" y="397"/>
                    <a:pt x="380" y="398"/>
                  </a:cubicBezTo>
                  <a:cubicBezTo>
                    <a:pt x="379" y="397"/>
                    <a:pt x="377" y="397"/>
                    <a:pt x="376" y="398"/>
                  </a:cubicBezTo>
                  <a:cubicBezTo>
                    <a:pt x="373" y="401"/>
                    <a:pt x="373" y="401"/>
                    <a:pt x="373" y="401"/>
                  </a:cubicBezTo>
                  <a:cubicBezTo>
                    <a:pt x="372" y="402"/>
                    <a:pt x="372" y="404"/>
                    <a:pt x="373" y="405"/>
                  </a:cubicBezTo>
                  <a:cubicBezTo>
                    <a:pt x="374" y="406"/>
                    <a:pt x="375" y="406"/>
                    <a:pt x="376" y="406"/>
                  </a:cubicBezTo>
                  <a:cubicBezTo>
                    <a:pt x="376" y="406"/>
                    <a:pt x="377" y="406"/>
                    <a:pt x="378" y="405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2" y="401"/>
                    <a:pt x="382" y="400"/>
                    <a:pt x="381" y="398"/>
                  </a:cubicBezTo>
                  <a:cubicBezTo>
                    <a:pt x="381" y="399"/>
                    <a:pt x="382" y="399"/>
                    <a:pt x="383" y="399"/>
                  </a:cubicBezTo>
                  <a:cubicBezTo>
                    <a:pt x="384" y="399"/>
                    <a:pt x="384" y="399"/>
                    <a:pt x="385" y="398"/>
                  </a:cubicBezTo>
                  <a:cubicBezTo>
                    <a:pt x="390" y="394"/>
                    <a:pt x="390" y="394"/>
                    <a:pt x="390" y="394"/>
                  </a:cubicBezTo>
                  <a:cubicBezTo>
                    <a:pt x="391" y="392"/>
                    <a:pt x="391" y="390"/>
                    <a:pt x="390" y="389"/>
                  </a:cubicBezTo>
                  <a:cubicBezTo>
                    <a:pt x="388" y="388"/>
                    <a:pt x="386" y="388"/>
                    <a:pt x="385" y="389"/>
                  </a:cubicBezTo>
                  <a:close/>
                  <a:moveTo>
                    <a:pt x="401" y="396"/>
                  </a:moveTo>
                  <a:cubicBezTo>
                    <a:pt x="402" y="395"/>
                    <a:pt x="402" y="393"/>
                    <a:pt x="401" y="392"/>
                  </a:cubicBezTo>
                  <a:cubicBezTo>
                    <a:pt x="400" y="391"/>
                    <a:pt x="398" y="391"/>
                    <a:pt x="397" y="392"/>
                  </a:cubicBezTo>
                  <a:cubicBezTo>
                    <a:pt x="385" y="403"/>
                    <a:pt x="385" y="403"/>
                    <a:pt x="385" y="403"/>
                  </a:cubicBezTo>
                  <a:cubicBezTo>
                    <a:pt x="384" y="404"/>
                    <a:pt x="384" y="406"/>
                    <a:pt x="385" y="407"/>
                  </a:cubicBezTo>
                  <a:cubicBezTo>
                    <a:pt x="386" y="408"/>
                    <a:pt x="387" y="408"/>
                    <a:pt x="387" y="408"/>
                  </a:cubicBezTo>
                  <a:cubicBezTo>
                    <a:pt x="388" y="408"/>
                    <a:pt x="389" y="408"/>
                    <a:pt x="390" y="407"/>
                  </a:cubicBezTo>
                  <a:lnTo>
                    <a:pt x="401" y="396"/>
                  </a:lnTo>
                  <a:close/>
                  <a:moveTo>
                    <a:pt x="702" y="95"/>
                  </a:moveTo>
                  <a:cubicBezTo>
                    <a:pt x="704" y="93"/>
                    <a:pt x="704" y="91"/>
                    <a:pt x="702" y="90"/>
                  </a:cubicBezTo>
                  <a:cubicBezTo>
                    <a:pt x="701" y="89"/>
                    <a:pt x="699" y="89"/>
                    <a:pt x="698" y="90"/>
                  </a:cubicBezTo>
                  <a:cubicBezTo>
                    <a:pt x="693" y="95"/>
                    <a:pt x="693" y="95"/>
                    <a:pt x="693" y="95"/>
                  </a:cubicBezTo>
                  <a:cubicBezTo>
                    <a:pt x="692" y="96"/>
                    <a:pt x="692" y="98"/>
                    <a:pt x="693" y="99"/>
                  </a:cubicBezTo>
                  <a:cubicBezTo>
                    <a:pt x="694" y="100"/>
                    <a:pt x="695" y="100"/>
                    <a:pt x="696" y="100"/>
                  </a:cubicBezTo>
                  <a:cubicBezTo>
                    <a:pt x="696" y="100"/>
                    <a:pt x="697" y="100"/>
                    <a:pt x="698" y="99"/>
                  </a:cubicBezTo>
                  <a:lnTo>
                    <a:pt x="702" y="95"/>
                  </a:lnTo>
                  <a:close/>
                  <a:moveTo>
                    <a:pt x="326" y="471"/>
                  </a:moveTo>
                  <a:cubicBezTo>
                    <a:pt x="332" y="465"/>
                    <a:pt x="332" y="465"/>
                    <a:pt x="332" y="465"/>
                  </a:cubicBezTo>
                  <a:cubicBezTo>
                    <a:pt x="333" y="464"/>
                    <a:pt x="333" y="462"/>
                    <a:pt x="332" y="461"/>
                  </a:cubicBezTo>
                  <a:cubicBezTo>
                    <a:pt x="331" y="460"/>
                    <a:pt x="329" y="460"/>
                    <a:pt x="327" y="461"/>
                  </a:cubicBezTo>
                  <a:cubicBezTo>
                    <a:pt x="321" y="467"/>
                    <a:pt x="321" y="467"/>
                    <a:pt x="321" y="467"/>
                  </a:cubicBezTo>
                  <a:cubicBezTo>
                    <a:pt x="320" y="468"/>
                    <a:pt x="320" y="470"/>
                    <a:pt x="321" y="471"/>
                  </a:cubicBezTo>
                  <a:cubicBezTo>
                    <a:pt x="322" y="472"/>
                    <a:pt x="323" y="472"/>
                    <a:pt x="323" y="472"/>
                  </a:cubicBezTo>
                  <a:cubicBezTo>
                    <a:pt x="324" y="472"/>
                    <a:pt x="325" y="472"/>
                    <a:pt x="326" y="471"/>
                  </a:cubicBezTo>
                  <a:close/>
                  <a:moveTo>
                    <a:pt x="341" y="468"/>
                  </a:moveTo>
                  <a:cubicBezTo>
                    <a:pt x="342" y="468"/>
                    <a:pt x="343" y="468"/>
                    <a:pt x="344" y="467"/>
                  </a:cubicBezTo>
                  <a:cubicBezTo>
                    <a:pt x="348" y="464"/>
                    <a:pt x="348" y="464"/>
                    <a:pt x="348" y="464"/>
                  </a:cubicBezTo>
                  <a:cubicBezTo>
                    <a:pt x="349" y="462"/>
                    <a:pt x="349" y="460"/>
                    <a:pt x="348" y="459"/>
                  </a:cubicBezTo>
                  <a:cubicBezTo>
                    <a:pt x="346" y="458"/>
                    <a:pt x="344" y="458"/>
                    <a:pt x="343" y="459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4"/>
                    <a:pt x="338" y="466"/>
                    <a:pt x="339" y="467"/>
                  </a:cubicBezTo>
                  <a:cubicBezTo>
                    <a:pt x="340" y="468"/>
                    <a:pt x="341" y="468"/>
                    <a:pt x="341" y="468"/>
                  </a:cubicBezTo>
                  <a:close/>
                  <a:moveTo>
                    <a:pt x="698" y="108"/>
                  </a:moveTo>
                  <a:cubicBezTo>
                    <a:pt x="699" y="109"/>
                    <a:pt x="700" y="109"/>
                    <a:pt x="701" y="109"/>
                  </a:cubicBezTo>
                  <a:cubicBezTo>
                    <a:pt x="701" y="109"/>
                    <a:pt x="702" y="109"/>
                    <a:pt x="703" y="108"/>
                  </a:cubicBezTo>
                  <a:cubicBezTo>
                    <a:pt x="716" y="96"/>
                    <a:pt x="716" y="96"/>
                    <a:pt x="716" y="96"/>
                  </a:cubicBezTo>
                  <a:cubicBezTo>
                    <a:pt x="717" y="94"/>
                    <a:pt x="717" y="92"/>
                    <a:pt x="716" y="91"/>
                  </a:cubicBezTo>
                  <a:cubicBezTo>
                    <a:pt x="714" y="90"/>
                    <a:pt x="712" y="90"/>
                    <a:pt x="711" y="91"/>
                  </a:cubicBezTo>
                  <a:cubicBezTo>
                    <a:pt x="698" y="104"/>
                    <a:pt x="698" y="104"/>
                    <a:pt x="698" y="104"/>
                  </a:cubicBezTo>
                  <a:cubicBezTo>
                    <a:pt x="697" y="105"/>
                    <a:pt x="697" y="107"/>
                    <a:pt x="698" y="108"/>
                  </a:cubicBezTo>
                  <a:close/>
                  <a:moveTo>
                    <a:pt x="410" y="401"/>
                  </a:moveTo>
                  <a:cubicBezTo>
                    <a:pt x="411" y="400"/>
                    <a:pt x="411" y="398"/>
                    <a:pt x="410" y="397"/>
                  </a:cubicBezTo>
                  <a:cubicBezTo>
                    <a:pt x="409" y="396"/>
                    <a:pt x="407" y="396"/>
                    <a:pt x="406" y="397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0" y="402"/>
                    <a:pt x="400" y="404"/>
                    <a:pt x="402" y="405"/>
                  </a:cubicBezTo>
                  <a:cubicBezTo>
                    <a:pt x="402" y="406"/>
                    <a:pt x="403" y="406"/>
                    <a:pt x="404" y="406"/>
                  </a:cubicBezTo>
                  <a:cubicBezTo>
                    <a:pt x="405" y="406"/>
                    <a:pt x="405" y="406"/>
                    <a:pt x="406" y="405"/>
                  </a:cubicBezTo>
                  <a:lnTo>
                    <a:pt x="410" y="401"/>
                  </a:lnTo>
                  <a:close/>
                  <a:moveTo>
                    <a:pt x="332" y="471"/>
                  </a:moveTo>
                  <a:cubicBezTo>
                    <a:pt x="329" y="474"/>
                    <a:pt x="329" y="474"/>
                    <a:pt x="329" y="474"/>
                  </a:cubicBezTo>
                  <a:cubicBezTo>
                    <a:pt x="327" y="475"/>
                    <a:pt x="327" y="477"/>
                    <a:pt x="329" y="478"/>
                  </a:cubicBezTo>
                  <a:cubicBezTo>
                    <a:pt x="329" y="479"/>
                    <a:pt x="330" y="479"/>
                    <a:pt x="331" y="479"/>
                  </a:cubicBezTo>
                  <a:cubicBezTo>
                    <a:pt x="332" y="479"/>
                    <a:pt x="332" y="479"/>
                    <a:pt x="333" y="478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4"/>
                    <a:pt x="337" y="472"/>
                    <a:pt x="336" y="471"/>
                  </a:cubicBezTo>
                  <a:cubicBezTo>
                    <a:pt x="335" y="469"/>
                    <a:pt x="333" y="469"/>
                    <a:pt x="332" y="471"/>
                  </a:cubicBezTo>
                  <a:close/>
                  <a:moveTo>
                    <a:pt x="346" y="478"/>
                  </a:moveTo>
                  <a:cubicBezTo>
                    <a:pt x="347" y="478"/>
                    <a:pt x="348" y="477"/>
                    <a:pt x="348" y="477"/>
                  </a:cubicBezTo>
                  <a:cubicBezTo>
                    <a:pt x="359" y="466"/>
                    <a:pt x="359" y="466"/>
                    <a:pt x="359" y="466"/>
                  </a:cubicBezTo>
                  <a:cubicBezTo>
                    <a:pt x="361" y="464"/>
                    <a:pt x="361" y="464"/>
                    <a:pt x="361" y="464"/>
                  </a:cubicBezTo>
                  <a:cubicBezTo>
                    <a:pt x="363" y="462"/>
                    <a:pt x="363" y="462"/>
                    <a:pt x="363" y="462"/>
                  </a:cubicBezTo>
                  <a:cubicBezTo>
                    <a:pt x="363" y="462"/>
                    <a:pt x="363" y="462"/>
                    <a:pt x="363" y="462"/>
                  </a:cubicBezTo>
                  <a:cubicBezTo>
                    <a:pt x="367" y="458"/>
                    <a:pt x="367" y="458"/>
                    <a:pt x="367" y="458"/>
                  </a:cubicBezTo>
                  <a:cubicBezTo>
                    <a:pt x="374" y="451"/>
                    <a:pt x="374" y="451"/>
                    <a:pt x="374" y="451"/>
                  </a:cubicBezTo>
                  <a:cubicBezTo>
                    <a:pt x="375" y="451"/>
                    <a:pt x="375" y="450"/>
                    <a:pt x="375" y="449"/>
                  </a:cubicBezTo>
                  <a:cubicBezTo>
                    <a:pt x="375" y="448"/>
                    <a:pt x="375" y="447"/>
                    <a:pt x="374" y="447"/>
                  </a:cubicBezTo>
                  <a:cubicBezTo>
                    <a:pt x="373" y="445"/>
                    <a:pt x="371" y="445"/>
                    <a:pt x="370" y="447"/>
                  </a:cubicBezTo>
                  <a:cubicBezTo>
                    <a:pt x="352" y="464"/>
                    <a:pt x="352" y="464"/>
                    <a:pt x="352" y="464"/>
                  </a:cubicBezTo>
                  <a:cubicBezTo>
                    <a:pt x="352" y="464"/>
                    <a:pt x="352" y="464"/>
                    <a:pt x="352" y="464"/>
                  </a:cubicBezTo>
                  <a:cubicBezTo>
                    <a:pt x="351" y="465"/>
                    <a:pt x="351" y="465"/>
                    <a:pt x="351" y="465"/>
                  </a:cubicBezTo>
                  <a:cubicBezTo>
                    <a:pt x="351" y="465"/>
                    <a:pt x="351" y="465"/>
                    <a:pt x="351" y="465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343" y="474"/>
                    <a:pt x="343" y="475"/>
                    <a:pt x="344" y="477"/>
                  </a:cubicBezTo>
                  <a:cubicBezTo>
                    <a:pt x="345" y="477"/>
                    <a:pt x="345" y="478"/>
                    <a:pt x="346" y="478"/>
                  </a:cubicBezTo>
                  <a:close/>
                  <a:moveTo>
                    <a:pt x="731" y="94"/>
                  </a:moveTo>
                  <a:cubicBezTo>
                    <a:pt x="731" y="94"/>
                    <a:pt x="731" y="94"/>
                    <a:pt x="732" y="93"/>
                  </a:cubicBezTo>
                  <a:cubicBezTo>
                    <a:pt x="733" y="92"/>
                    <a:pt x="733" y="92"/>
                    <a:pt x="733" y="92"/>
                  </a:cubicBezTo>
                  <a:cubicBezTo>
                    <a:pt x="734" y="91"/>
                    <a:pt x="734" y="89"/>
                    <a:pt x="733" y="88"/>
                  </a:cubicBezTo>
                  <a:cubicBezTo>
                    <a:pt x="732" y="87"/>
                    <a:pt x="730" y="87"/>
                    <a:pt x="728" y="88"/>
                  </a:cubicBezTo>
                  <a:cubicBezTo>
                    <a:pt x="727" y="89"/>
                    <a:pt x="727" y="89"/>
                    <a:pt x="727" y="89"/>
                  </a:cubicBezTo>
                  <a:cubicBezTo>
                    <a:pt x="727" y="89"/>
                    <a:pt x="727" y="89"/>
                    <a:pt x="727" y="90"/>
                  </a:cubicBezTo>
                  <a:cubicBezTo>
                    <a:pt x="727" y="90"/>
                    <a:pt x="727" y="90"/>
                    <a:pt x="726" y="90"/>
                  </a:cubicBezTo>
                  <a:cubicBezTo>
                    <a:pt x="711" y="106"/>
                    <a:pt x="711" y="106"/>
                    <a:pt x="711" y="106"/>
                  </a:cubicBezTo>
                  <a:cubicBezTo>
                    <a:pt x="710" y="107"/>
                    <a:pt x="710" y="109"/>
                    <a:pt x="711" y="110"/>
                  </a:cubicBezTo>
                  <a:cubicBezTo>
                    <a:pt x="711" y="110"/>
                    <a:pt x="712" y="111"/>
                    <a:pt x="713" y="111"/>
                  </a:cubicBezTo>
                  <a:cubicBezTo>
                    <a:pt x="714" y="111"/>
                    <a:pt x="715" y="110"/>
                    <a:pt x="715" y="110"/>
                  </a:cubicBezTo>
                  <a:cubicBezTo>
                    <a:pt x="731" y="94"/>
                    <a:pt x="731" y="94"/>
                    <a:pt x="731" y="94"/>
                  </a:cubicBezTo>
                  <a:cubicBezTo>
                    <a:pt x="731" y="94"/>
                    <a:pt x="731" y="94"/>
                    <a:pt x="731" y="94"/>
                  </a:cubicBezTo>
                  <a:close/>
                  <a:moveTo>
                    <a:pt x="418" y="407"/>
                  </a:moveTo>
                  <a:cubicBezTo>
                    <a:pt x="422" y="403"/>
                    <a:pt x="422" y="403"/>
                    <a:pt x="422" y="403"/>
                  </a:cubicBezTo>
                  <a:cubicBezTo>
                    <a:pt x="423" y="402"/>
                    <a:pt x="423" y="400"/>
                    <a:pt x="422" y="399"/>
                  </a:cubicBezTo>
                  <a:cubicBezTo>
                    <a:pt x="421" y="397"/>
                    <a:pt x="419" y="397"/>
                    <a:pt x="418" y="399"/>
                  </a:cubicBezTo>
                  <a:cubicBezTo>
                    <a:pt x="414" y="402"/>
                    <a:pt x="414" y="402"/>
                    <a:pt x="414" y="402"/>
                  </a:cubicBezTo>
                  <a:cubicBezTo>
                    <a:pt x="413" y="403"/>
                    <a:pt x="413" y="405"/>
                    <a:pt x="414" y="407"/>
                  </a:cubicBezTo>
                  <a:cubicBezTo>
                    <a:pt x="415" y="407"/>
                    <a:pt x="415" y="407"/>
                    <a:pt x="416" y="407"/>
                  </a:cubicBezTo>
                  <a:cubicBezTo>
                    <a:pt x="417" y="407"/>
                    <a:pt x="418" y="407"/>
                    <a:pt x="418" y="407"/>
                  </a:cubicBezTo>
                  <a:close/>
                  <a:moveTo>
                    <a:pt x="383" y="448"/>
                  </a:moveTo>
                  <a:cubicBezTo>
                    <a:pt x="347" y="483"/>
                    <a:pt x="347" y="483"/>
                    <a:pt x="347" y="483"/>
                  </a:cubicBezTo>
                  <a:cubicBezTo>
                    <a:pt x="346" y="484"/>
                    <a:pt x="346" y="486"/>
                    <a:pt x="347" y="488"/>
                  </a:cubicBezTo>
                  <a:cubicBezTo>
                    <a:pt x="348" y="488"/>
                    <a:pt x="348" y="488"/>
                    <a:pt x="349" y="488"/>
                  </a:cubicBezTo>
                  <a:cubicBezTo>
                    <a:pt x="350" y="488"/>
                    <a:pt x="351" y="488"/>
                    <a:pt x="351" y="488"/>
                  </a:cubicBezTo>
                  <a:cubicBezTo>
                    <a:pt x="387" y="452"/>
                    <a:pt x="387" y="452"/>
                    <a:pt x="387" y="452"/>
                  </a:cubicBezTo>
                  <a:cubicBezTo>
                    <a:pt x="388" y="451"/>
                    <a:pt x="388" y="449"/>
                    <a:pt x="387" y="448"/>
                  </a:cubicBezTo>
                  <a:cubicBezTo>
                    <a:pt x="386" y="447"/>
                    <a:pt x="384" y="447"/>
                    <a:pt x="383" y="448"/>
                  </a:cubicBezTo>
                  <a:close/>
                  <a:moveTo>
                    <a:pt x="737" y="93"/>
                  </a:moveTo>
                  <a:cubicBezTo>
                    <a:pt x="726" y="104"/>
                    <a:pt x="726" y="104"/>
                    <a:pt x="726" y="104"/>
                  </a:cubicBezTo>
                  <a:cubicBezTo>
                    <a:pt x="725" y="105"/>
                    <a:pt x="725" y="107"/>
                    <a:pt x="726" y="109"/>
                  </a:cubicBezTo>
                  <a:cubicBezTo>
                    <a:pt x="727" y="109"/>
                    <a:pt x="727" y="110"/>
                    <a:pt x="728" y="110"/>
                  </a:cubicBezTo>
                  <a:cubicBezTo>
                    <a:pt x="729" y="110"/>
                    <a:pt x="730" y="109"/>
                    <a:pt x="730" y="109"/>
                  </a:cubicBezTo>
                  <a:cubicBezTo>
                    <a:pt x="741" y="98"/>
                    <a:pt x="741" y="98"/>
                    <a:pt x="741" y="98"/>
                  </a:cubicBezTo>
                  <a:cubicBezTo>
                    <a:pt x="743" y="96"/>
                    <a:pt x="743" y="94"/>
                    <a:pt x="741" y="93"/>
                  </a:cubicBezTo>
                  <a:cubicBezTo>
                    <a:pt x="740" y="92"/>
                    <a:pt x="738" y="92"/>
                    <a:pt x="737" y="93"/>
                  </a:cubicBezTo>
                  <a:close/>
                  <a:moveTo>
                    <a:pt x="347" y="505"/>
                  </a:moveTo>
                  <a:cubicBezTo>
                    <a:pt x="347" y="505"/>
                    <a:pt x="348" y="505"/>
                    <a:pt x="349" y="504"/>
                  </a:cubicBezTo>
                  <a:cubicBezTo>
                    <a:pt x="403" y="450"/>
                    <a:pt x="403" y="450"/>
                    <a:pt x="403" y="450"/>
                  </a:cubicBezTo>
                  <a:cubicBezTo>
                    <a:pt x="404" y="449"/>
                    <a:pt x="404" y="447"/>
                    <a:pt x="403" y="446"/>
                  </a:cubicBezTo>
                  <a:cubicBezTo>
                    <a:pt x="402" y="445"/>
                    <a:pt x="400" y="445"/>
                    <a:pt x="399" y="446"/>
                  </a:cubicBezTo>
                  <a:cubicBezTo>
                    <a:pt x="344" y="500"/>
                    <a:pt x="344" y="500"/>
                    <a:pt x="344" y="500"/>
                  </a:cubicBezTo>
                  <a:cubicBezTo>
                    <a:pt x="343" y="501"/>
                    <a:pt x="343" y="503"/>
                    <a:pt x="344" y="504"/>
                  </a:cubicBezTo>
                  <a:cubicBezTo>
                    <a:pt x="345" y="505"/>
                    <a:pt x="346" y="505"/>
                    <a:pt x="347" y="505"/>
                  </a:cubicBezTo>
                  <a:close/>
                  <a:moveTo>
                    <a:pt x="326" y="540"/>
                  </a:moveTo>
                  <a:cubicBezTo>
                    <a:pt x="327" y="540"/>
                    <a:pt x="327" y="540"/>
                    <a:pt x="328" y="539"/>
                  </a:cubicBezTo>
                  <a:cubicBezTo>
                    <a:pt x="411" y="456"/>
                    <a:pt x="411" y="456"/>
                    <a:pt x="411" y="456"/>
                  </a:cubicBezTo>
                  <a:cubicBezTo>
                    <a:pt x="413" y="454"/>
                    <a:pt x="413" y="452"/>
                    <a:pt x="411" y="451"/>
                  </a:cubicBezTo>
                  <a:cubicBezTo>
                    <a:pt x="410" y="450"/>
                    <a:pt x="408" y="450"/>
                    <a:pt x="407" y="451"/>
                  </a:cubicBezTo>
                  <a:cubicBezTo>
                    <a:pt x="324" y="535"/>
                    <a:pt x="324" y="535"/>
                    <a:pt x="324" y="535"/>
                  </a:cubicBezTo>
                  <a:cubicBezTo>
                    <a:pt x="322" y="536"/>
                    <a:pt x="322" y="538"/>
                    <a:pt x="324" y="539"/>
                  </a:cubicBezTo>
                  <a:cubicBezTo>
                    <a:pt x="324" y="540"/>
                    <a:pt x="325" y="540"/>
                    <a:pt x="326" y="540"/>
                  </a:cubicBezTo>
                  <a:close/>
                  <a:moveTo>
                    <a:pt x="851" y="29"/>
                  </a:moveTo>
                  <a:cubicBezTo>
                    <a:pt x="852" y="29"/>
                    <a:pt x="852" y="29"/>
                    <a:pt x="853" y="28"/>
                  </a:cubicBezTo>
                  <a:cubicBezTo>
                    <a:pt x="855" y="26"/>
                    <a:pt x="855" y="26"/>
                    <a:pt x="855" y="26"/>
                  </a:cubicBezTo>
                  <a:cubicBezTo>
                    <a:pt x="855" y="26"/>
                    <a:pt x="855" y="25"/>
                    <a:pt x="856" y="25"/>
                  </a:cubicBezTo>
                  <a:cubicBezTo>
                    <a:pt x="856" y="25"/>
                    <a:pt x="856" y="25"/>
                    <a:pt x="856" y="25"/>
                  </a:cubicBezTo>
                  <a:cubicBezTo>
                    <a:pt x="859" y="22"/>
                    <a:pt x="859" y="22"/>
                    <a:pt x="859" y="22"/>
                  </a:cubicBezTo>
                  <a:cubicBezTo>
                    <a:pt x="860" y="21"/>
                    <a:pt x="860" y="19"/>
                    <a:pt x="859" y="18"/>
                  </a:cubicBezTo>
                  <a:cubicBezTo>
                    <a:pt x="857" y="17"/>
                    <a:pt x="855" y="17"/>
                    <a:pt x="854" y="18"/>
                  </a:cubicBezTo>
                  <a:cubicBezTo>
                    <a:pt x="852" y="20"/>
                    <a:pt x="852" y="20"/>
                    <a:pt x="852" y="20"/>
                  </a:cubicBezTo>
                  <a:cubicBezTo>
                    <a:pt x="852" y="20"/>
                    <a:pt x="852" y="21"/>
                    <a:pt x="851" y="21"/>
                  </a:cubicBezTo>
                  <a:cubicBezTo>
                    <a:pt x="851" y="21"/>
                    <a:pt x="851" y="21"/>
                    <a:pt x="851" y="22"/>
                  </a:cubicBezTo>
                  <a:cubicBezTo>
                    <a:pt x="849" y="24"/>
                    <a:pt x="849" y="24"/>
                    <a:pt x="849" y="24"/>
                  </a:cubicBezTo>
                  <a:cubicBezTo>
                    <a:pt x="847" y="25"/>
                    <a:pt x="847" y="27"/>
                    <a:pt x="849" y="28"/>
                  </a:cubicBezTo>
                  <a:cubicBezTo>
                    <a:pt x="849" y="29"/>
                    <a:pt x="850" y="29"/>
                    <a:pt x="851" y="29"/>
                  </a:cubicBezTo>
                  <a:close/>
                  <a:moveTo>
                    <a:pt x="324" y="552"/>
                  </a:moveTo>
                  <a:cubicBezTo>
                    <a:pt x="325" y="553"/>
                    <a:pt x="326" y="553"/>
                    <a:pt x="327" y="553"/>
                  </a:cubicBezTo>
                  <a:cubicBezTo>
                    <a:pt x="327" y="553"/>
                    <a:pt x="328" y="553"/>
                    <a:pt x="329" y="552"/>
                  </a:cubicBezTo>
                  <a:cubicBezTo>
                    <a:pt x="423" y="458"/>
                    <a:pt x="423" y="458"/>
                    <a:pt x="423" y="458"/>
                  </a:cubicBezTo>
                  <a:cubicBezTo>
                    <a:pt x="425" y="456"/>
                    <a:pt x="425" y="454"/>
                    <a:pt x="423" y="453"/>
                  </a:cubicBezTo>
                  <a:cubicBezTo>
                    <a:pt x="422" y="452"/>
                    <a:pt x="420" y="452"/>
                    <a:pt x="419" y="453"/>
                  </a:cubicBezTo>
                  <a:cubicBezTo>
                    <a:pt x="324" y="548"/>
                    <a:pt x="324" y="548"/>
                    <a:pt x="324" y="548"/>
                  </a:cubicBezTo>
                  <a:cubicBezTo>
                    <a:pt x="323" y="549"/>
                    <a:pt x="323" y="551"/>
                    <a:pt x="324" y="552"/>
                  </a:cubicBezTo>
                  <a:close/>
                  <a:moveTo>
                    <a:pt x="855" y="35"/>
                  </a:moveTo>
                  <a:cubicBezTo>
                    <a:pt x="856" y="36"/>
                    <a:pt x="857" y="36"/>
                    <a:pt x="858" y="36"/>
                  </a:cubicBezTo>
                  <a:cubicBezTo>
                    <a:pt x="858" y="36"/>
                    <a:pt x="859" y="36"/>
                    <a:pt x="860" y="35"/>
                  </a:cubicBezTo>
                  <a:cubicBezTo>
                    <a:pt x="870" y="25"/>
                    <a:pt x="870" y="25"/>
                    <a:pt x="870" y="25"/>
                  </a:cubicBezTo>
                  <a:cubicBezTo>
                    <a:pt x="871" y="24"/>
                    <a:pt x="871" y="24"/>
                    <a:pt x="871" y="23"/>
                  </a:cubicBezTo>
                  <a:cubicBezTo>
                    <a:pt x="871" y="23"/>
                    <a:pt x="872" y="23"/>
                    <a:pt x="872" y="23"/>
                  </a:cubicBezTo>
                  <a:cubicBezTo>
                    <a:pt x="875" y="20"/>
                    <a:pt x="875" y="20"/>
                    <a:pt x="875" y="20"/>
                  </a:cubicBezTo>
                  <a:cubicBezTo>
                    <a:pt x="876" y="19"/>
                    <a:pt x="876" y="17"/>
                    <a:pt x="875" y="16"/>
                  </a:cubicBezTo>
                  <a:cubicBezTo>
                    <a:pt x="874" y="15"/>
                    <a:pt x="872" y="15"/>
                    <a:pt x="870" y="16"/>
                  </a:cubicBezTo>
                  <a:cubicBezTo>
                    <a:pt x="868" y="18"/>
                    <a:pt x="868" y="18"/>
                    <a:pt x="868" y="18"/>
                  </a:cubicBezTo>
                  <a:cubicBezTo>
                    <a:pt x="867" y="19"/>
                    <a:pt x="867" y="19"/>
                    <a:pt x="867" y="20"/>
                  </a:cubicBezTo>
                  <a:cubicBezTo>
                    <a:pt x="867" y="20"/>
                    <a:pt x="866" y="20"/>
                    <a:pt x="866" y="20"/>
                  </a:cubicBezTo>
                  <a:cubicBezTo>
                    <a:pt x="855" y="31"/>
                    <a:pt x="855" y="31"/>
                    <a:pt x="855" y="31"/>
                  </a:cubicBezTo>
                  <a:cubicBezTo>
                    <a:pt x="854" y="32"/>
                    <a:pt x="854" y="34"/>
                    <a:pt x="855" y="35"/>
                  </a:cubicBezTo>
                  <a:close/>
                  <a:moveTo>
                    <a:pt x="442" y="449"/>
                  </a:moveTo>
                  <a:cubicBezTo>
                    <a:pt x="441" y="448"/>
                    <a:pt x="439" y="448"/>
                    <a:pt x="437" y="449"/>
                  </a:cubicBezTo>
                  <a:cubicBezTo>
                    <a:pt x="324" y="562"/>
                    <a:pt x="324" y="562"/>
                    <a:pt x="324" y="562"/>
                  </a:cubicBezTo>
                  <a:cubicBezTo>
                    <a:pt x="323" y="564"/>
                    <a:pt x="323" y="565"/>
                    <a:pt x="324" y="567"/>
                  </a:cubicBezTo>
                  <a:cubicBezTo>
                    <a:pt x="324" y="567"/>
                    <a:pt x="325" y="568"/>
                    <a:pt x="326" y="568"/>
                  </a:cubicBezTo>
                  <a:cubicBezTo>
                    <a:pt x="327" y="568"/>
                    <a:pt x="328" y="567"/>
                    <a:pt x="328" y="567"/>
                  </a:cubicBezTo>
                  <a:cubicBezTo>
                    <a:pt x="442" y="453"/>
                    <a:pt x="442" y="453"/>
                    <a:pt x="442" y="453"/>
                  </a:cubicBezTo>
                  <a:cubicBezTo>
                    <a:pt x="443" y="452"/>
                    <a:pt x="443" y="450"/>
                    <a:pt x="442" y="449"/>
                  </a:cubicBezTo>
                  <a:close/>
                  <a:moveTo>
                    <a:pt x="448" y="461"/>
                  </a:moveTo>
                  <a:cubicBezTo>
                    <a:pt x="450" y="459"/>
                    <a:pt x="450" y="457"/>
                    <a:pt x="448" y="456"/>
                  </a:cubicBezTo>
                  <a:cubicBezTo>
                    <a:pt x="447" y="455"/>
                    <a:pt x="445" y="455"/>
                    <a:pt x="444" y="456"/>
                  </a:cubicBezTo>
                  <a:cubicBezTo>
                    <a:pt x="333" y="567"/>
                    <a:pt x="333" y="567"/>
                    <a:pt x="333" y="567"/>
                  </a:cubicBezTo>
                  <a:cubicBezTo>
                    <a:pt x="332" y="569"/>
                    <a:pt x="332" y="570"/>
                    <a:pt x="333" y="572"/>
                  </a:cubicBezTo>
                  <a:cubicBezTo>
                    <a:pt x="333" y="572"/>
                    <a:pt x="334" y="573"/>
                    <a:pt x="335" y="573"/>
                  </a:cubicBezTo>
                  <a:cubicBezTo>
                    <a:pt x="336" y="573"/>
                    <a:pt x="337" y="572"/>
                    <a:pt x="337" y="572"/>
                  </a:cubicBezTo>
                  <a:lnTo>
                    <a:pt x="448" y="461"/>
                  </a:lnTo>
                  <a:close/>
                  <a:moveTo>
                    <a:pt x="875" y="29"/>
                  </a:moveTo>
                  <a:cubicBezTo>
                    <a:pt x="876" y="30"/>
                    <a:pt x="877" y="30"/>
                    <a:pt x="877" y="30"/>
                  </a:cubicBezTo>
                  <a:cubicBezTo>
                    <a:pt x="878" y="30"/>
                    <a:pt x="879" y="30"/>
                    <a:pt x="880" y="29"/>
                  </a:cubicBezTo>
                  <a:cubicBezTo>
                    <a:pt x="883" y="26"/>
                    <a:pt x="883" y="26"/>
                    <a:pt x="883" y="26"/>
                  </a:cubicBezTo>
                  <a:cubicBezTo>
                    <a:pt x="883" y="26"/>
                    <a:pt x="883" y="26"/>
                    <a:pt x="883" y="25"/>
                  </a:cubicBezTo>
                  <a:cubicBezTo>
                    <a:pt x="884" y="25"/>
                    <a:pt x="884" y="25"/>
                    <a:pt x="884" y="25"/>
                  </a:cubicBezTo>
                  <a:cubicBezTo>
                    <a:pt x="889" y="20"/>
                    <a:pt x="889" y="20"/>
                    <a:pt x="889" y="20"/>
                  </a:cubicBezTo>
                  <a:cubicBezTo>
                    <a:pt x="890" y="19"/>
                    <a:pt x="890" y="17"/>
                    <a:pt x="889" y="16"/>
                  </a:cubicBezTo>
                  <a:cubicBezTo>
                    <a:pt x="887" y="15"/>
                    <a:pt x="886" y="15"/>
                    <a:pt x="884" y="16"/>
                  </a:cubicBezTo>
                  <a:cubicBezTo>
                    <a:pt x="880" y="20"/>
                    <a:pt x="880" y="20"/>
                    <a:pt x="880" y="20"/>
                  </a:cubicBezTo>
                  <a:cubicBezTo>
                    <a:pt x="880" y="21"/>
                    <a:pt x="879" y="21"/>
                    <a:pt x="879" y="21"/>
                  </a:cubicBezTo>
                  <a:cubicBezTo>
                    <a:pt x="879" y="21"/>
                    <a:pt x="879" y="22"/>
                    <a:pt x="878" y="22"/>
                  </a:cubicBezTo>
                  <a:cubicBezTo>
                    <a:pt x="875" y="25"/>
                    <a:pt x="875" y="25"/>
                    <a:pt x="875" y="25"/>
                  </a:cubicBezTo>
                  <a:cubicBezTo>
                    <a:pt x="874" y="26"/>
                    <a:pt x="874" y="28"/>
                    <a:pt x="875" y="29"/>
                  </a:cubicBezTo>
                  <a:close/>
                  <a:moveTo>
                    <a:pt x="772" y="149"/>
                  </a:moveTo>
                  <a:cubicBezTo>
                    <a:pt x="773" y="149"/>
                    <a:pt x="774" y="149"/>
                    <a:pt x="775" y="148"/>
                  </a:cubicBezTo>
                  <a:cubicBezTo>
                    <a:pt x="784" y="139"/>
                    <a:pt x="784" y="139"/>
                    <a:pt x="784" y="139"/>
                  </a:cubicBezTo>
                  <a:cubicBezTo>
                    <a:pt x="785" y="138"/>
                    <a:pt x="785" y="136"/>
                    <a:pt x="784" y="135"/>
                  </a:cubicBezTo>
                  <a:cubicBezTo>
                    <a:pt x="782" y="134"/>
                    <a:pt x="780" y="134"/>
                    <a:pt x="779" y="135"/>
                  </a:cubicBezTo>
                  <a:cubicBezTo>
                    <a:pt x="770" y="144"/>
                    <a:pt x="770" y="144"/>
                    <a:pt x="770" y="144"/>
                  </a:cubicBezTo>
                  <a:cubicBezTo>
                    <a:pt x="769" y="145"/>
                    <a:pt x="769" y="147"/>
                    <a:pt x="770" y="148"/>
                  </a:cubicBezTo>
                  <a:cubicBezTo>
                    <a:pt x="771" y="149"/>
                    <a:pt x="772" y="149"/>
                    <a:pt x="772" y="149"/>
                  </a:cubicBezTo>
                  <a:close/>
                  <a:moveTo>
                    <a:pt x="751" y="163"/>
                  </a:moveTo>
                  <a:cubicBezTo>
                    <a:pt x="750" y="165"/>
                    <a:pt x="750" y="167"/>
                    <a:pt x="751" y="168"/>
                  </a:cubicBezTo>
                  <a:cubicBezTo>
                    <a:pt x="751" y="168"/>
                    <a:pt x="752" y="169"/>
                    <a:pt x="753" y="169"/>
                  </a:cubicBezTo>
                  <a:cubicBezTo>
                    <a:pt x="754" y="169"/>
                    <a:pt x="755" y="168"/>
                    <a:pt x="755" y="168"/>
                  </a:cubicBezTo>
                  <a:cubicBezTo>
                    <a:pt x="760" y="162"/>
                    <a:pt x="760" y="162"/>
                    <a:pt x="760" y="162"/>
                  </a:cubicBezTo>
                  <a:cubicBezTo>
                    <a:pt x="762" y="161"/>
                    <a:pt x="762" y="161"/>
                    <a:pt x="762" y="161"/>
                  </a:cubicBezTo>
                  <a:cubicBezTo>
                    <a:pt x="763" y="160"/>
                    <a:pt x="763" y="158"/>
                    <a:pt x="762" y="157"/>
                  </a:cubicBezTo>
                  <a:cubicBezTo>
                    <a:pt x="761" y="156"/>
                    <a:pt x="759" y="156"/>
                    <a:pt x="757" y="157"/>
                  </a:cubicBezTo>
                  <a:cubicBezTo>
                    <a:pt x="756" y="158"/>
                    <a:pt x="756" y="158"/>
                    <a:pt x="756" y="158"/>
                  </a:cubicBezTo>
                  <a:lnTo>
                    <a:pt x="751" y="163"/>
                  </a:lnTo>
                  <a:close/>
                  <a:moveTo>
                    <a:pt x="454" y="464"/>
                  </a:moveTo>
                  <a:cubicBezTo>
                    <a:pt x="453" y="463"/>
                    <a:pt x="451" y="463"/>
                    <a:pt x="450" y="464"/>
                  </a:cubicBezTo>
                  <a:cubicBezTo>
                    <a:pt x="337" y="577"/>
                    <a:pt x="337" y="577"/>
                    <a:pt x="337" y="577"/>
                  </a:cubicBezTo>
                  <a:cubicBezTo>
                    <a:pt x="336" y="578"/>
                    <a:pt x="336" y="580"/>
                    <a:pt x="337" y="581"/>
                  </a:cubicBezTo>
                  <a:cubicBezTo>
                    <a:pt x="338" y="582"/>
                    <a:pt x="339" y="582"/>
                    <a:pt x="340" y="582"/>
                  </a:cubicBezTo>
                  <a:cubicBezTo>
                    <a:pt x="340" y="582"/>
                    <a:pt x="341" y="582"/>
                    <a:pt x="342" y="581"/>
                  </a:cubicBezTo>
                  <a:cubicBezTo>
                    <a:pt x="454" y="468"/>
                    <a:pt x="454" y="468"/>
                    <a:pt x="454" y="468"/>
                  </a:cubicBezTo>
                  <a:cubicBezTo>
                    <a:pt x="456" y="467"/>
                    <a:pt x="456" y="465"/>
                    <a:pt x="454" y="464"/>
                  </a:cubicBezTo>
                  <a:close/>
                  <a:moveTo>
                    <a:pt x="896" y="26"/>
                  </a:moveTo>
                  <a:cubicBezTo>
                    <a:pt x="897" y="26"/>
                    <a:pt x="898" y="25"/>
                    <a:pt x="898" y="25"/>
                  </a:cubicBezTo>
                  <a:cubicBezTo>
                    <a:pt x="903" y="20"/>
                    <a:pt x="903" y="20"/>
                    <a:pt x="903" y="20"/>
                  </a:cubicBezTo>
                  <a:cubicBezTo>
                    <a:pt x="904" y="19"/>
                    <a:pt x="904" y="17"/>
                    <a:pt x="903" y="16"/>
                  </a:cubicBezTo>
                  <a:cubicBezTo>
                    <a:pt x="902" y="14"/>
                    <a:pt x="900" y="14"/>
                    <a:pt x="899" y="16"/>
                  </a:cubicBezTo>
                  <a:cubicBezTo>
                    <a:pt x="894" y="20"/>
                    <a:pt x="894" y="20"/>
                    <a:pt x="894" y="20"/>
                  </a:cubicBezTo>
                  <a:cubicBezTo>
                    <a:pt x="893" y="21"/>
                    <a:pt x="893" y="23"/>
                    <a:pt x="894" y="25"/>
                  </a:cubicBezTo>
                  <a:cubicBezTo>
                    <a:pt x="895" y="25"/>
                    <a:pt x="895" y="26"/>
                    <a:pt x="896" y="26"/>
                  </a:cubicBezTo>
                  <a:close/>
                  <a:moveTo>
                    <a:pt x="775" y="157"/>
                  </a:moveTo>
                  <a:cubicBezTo>
                    <a:pt x="774" y="156"/>
                    <a:pt x="772" y="156"/>
                    <a:pt x="771" y="157"/>
                  </a:cubicBezTo>
                  <a:cubicBezTo>
                    <a:pt x="749" y="179"/>
                    <a:pt x="749" y="179"/>
                    <a:pt x="749" y="179"/>
                  </a:cubicBezTo>
                  <a:cubicBezTo>
                    <a:pt x="748" y="180"/>
                    <a:pt x="748" y="182"/>
                    <a:pt x="749" y="184"/>
                  </a:cubicBezTo>
                  <a:cubicBezTo>
                    <a:pt x="750" y="184"/>
                    <a:pt x="750" y="184"/>
                    <a:pt x="751" y="184"/>
                  </a:cubicBezTo>
                  <a:cubicBezTo>
                    <a:pt x="752" y="184"/>
                    <a:pt x="753" y="184"/>
                    <a:pt x="753" y="184"/>
                  </a:cubicBezTo>
                  <a:cubicBezTo>
                    <a:pt x="775" y="162"/>
                    <a:pt x="775" y="162"/>
                    <a:pt x="775" y="162"/>
                  </a:cubicBezTo>
                  <a:cubicBezTo>
                    <a:pt x="777" y="160"/>
                    <a:pt x="777" y="158"/>
                    <a:pt x="775" y="157"/>
                  </a:cubicBezTo>
                  <a:close/>
                  <a:moveTo>
                    <a:pt x="776" y="156"/>
                  </a:moveTo>
                  <a:cubicBezTo>
                    <a:pt x="777" y="157"/>
                    <a:pt x="778" y="157"/>
                    <a:pt x="778" y="157"/>
                  </a:cubicBezTo>
                  <a:cubicBezTo>
                    <a:pt x="779" y="157"/>
                    <a:pt x="780" y="157"/>
                    <a:pt x="780" y="156"/>
                  </a:cubicBezTo>
                  <a:cubicBezTo>
                    <a:pt x="794" y="143"/>
                    <a:pt x="794" y="143"/>
                    <a:pt x="794" y="143"/>
                  </a:cubicBezTo>
                  <a:cubicBezTo>
                    <a:pt x="795" y="142"/>
                    <a:pt x="795" y="140"/>
                    <a:pt x="794" y="139"/>
                  </a:cubicBezTo>
                  <a:cubicBezTo>
                    <a:pt x="793" y="137"/>
                    <a:pt x="791" y="137"/>
                    <a:pt x="790" y="139"/>
                  </a:cubicBezTo>
                  <a:cubicBezTo>
                    <a:pt x="776" y="152"/>
                    <a:pt x="776" y="152"/>
                    <a:pt x="776" y="152"/>
                  </a:cubicBezTo>
                  <a:cubicBezTo>
                    <a:pt x="775" y="153"/>
                    <a:pt x="775" y="155"/>
                    <a:pt x="776" y="156"/>
                  </a:cubicBezTo>
                  <a:close/>
                  <a:moveTo>
                    <a:pt x="462" y="475"/>
                  </a:moveTo>
                  <a:cubicBezTo>
                    <a:pt x="463" y="474"/>
                    <a:pt x="463" y="472"/>
                    <a:pt x="462" y="471"/>
                  </a:cubicBezTo>
                  <a:cubicBezTo>
                    <a:pt x="461" y="470"/>
                    <a:pt x="459" y="470"/>
                    <a:pt x="457" y="471"/>
                  </a:cubicBezTo>
                  <a:cubicBezTo>
                    <a:pt x="343" y="585"/>
                    <a:pt x="343" y="585"/>
                    <a:pt x="343" y="585"/>
                  </a:cubicBezTo>
                  <a:cubicBezTo>
                    <a:pt x="342" y="586"/>
                    <a:pt x="342" y="588"/>
                    <a:pt x="343" y="589"/>
                  </a:cubicBezTo>
                  <a:cubicBezTo>
                    <a:pt x="344" y="590"/>
                    <a:pt x="345" y="590"/>
                    <a:pt x="345" y="590"/>
                  </a:cubicBezTo>
                  <a:cubicBezTo>
                    <a:pt x="346" y="590"/>
                    <a:pt x="347" y="590"/>
                    <a:pt x="347" y="589"/>
                  </a:cubicBezTo>
                  <a:lnTo>
                    <a:pt x="462" y="475"/>
                  </a:lnTo>
                  <a:close/>
                  <a:moveTo>
                    <a:pt x="791" y="152"/>
                  </a:moveTo>
                  <a:cubicBezTo>
                    <a:pt x="782" y="160"/>
                    <a:pt x="782" y="160"/>
                    <a:pt x="782" y="160"/>
                  </a:cubicBezTo>
                  <a:cubicBezTo>
                    <a:pt x="781" y="161"/>
                    <a:pt x="781" y="163"/>
                    <a:pt x="782" y="164"/>
                  </a:cubicBezTo>
                  <a:cubicBezTo>
                    <a:pt x="783" y="165"/>
                    <a:pt x="784" y="165"/>
                    <a:pt x="784" y="165"/>
                  </a:cubicBezTo>
                  <a:cubicBezTo>
                    <a:pt x="785" y="165"/>
                    <a:pt x="786" y="165"/>
                    <a:pt x="787" y="164"/>
                  </a:cubicBezTo>
                  <a:cubicBezTo>
                    <a:pt x="795" y="156"/>
                    <a:pt x="795" y="156"/>
                    <a:pt x="795" y="156"/>
                  </a:cubicBezTo>
                  <a:cubicBezTo>
                    <a:pt x="796" y="155"/>
                    <a:pt x="796" y="153"/>
                    <a:pt x="795" y="152"/>
                  </a:cubicBezTo>
                  <a:cubicBezTo>
                    <a:pt x="794" y="150"/>
                    <a:pt x="792" y="150"/>
                    <a:pt x="791" y="152"/>
                  </a:cubicBezTo>
                  <a:close/>
                  <a:moveTo>
                    <a:pt x="867" y="84"/>
                  </a:moveTo>
                  <a:cubicBezTo>
                    <a:pt x="872" y="80"/>
                    <a:pt x="872" y="80"/>
                    <a:pt x="872" y="80"/>
                  </a:cubicBezTo>
                  <a:cubicBezTo>
                    <a:pt x="872" y="80"/>
                    <a:pt x="872" y="80"/>
                    <a:pt x="872" y="80"/>
                  </a:cubicBezTo>
                  <a:cubicBezTo>
                    <a:pt x="874" y="78"/>
                    <a:pt x="874" y="78"/>
                    <a:pt x="874" y="78"/>
                  </a:cubicBezTo>
                  <a:cubicBezTo>
                    <a:pt x="875" y="77"/>
                    <a:pt x="875" y="74"/>
                    <a:pt x="874" y="73"/>
                  </a:cubicBezTo>
                  <a:cubicBezTo>
                    <a:pt x="872" y="72"/>
                    <a:pt x="871" y="72"/>
                    <a:pt x="870" y="73"/>
                  </a:cubicBezTo>
                  <a:cubicBezTo>
                    <a:pt x="869" y="74"/>
                    <a:pt x="869" y="74"/>
                    <a:pt x="869" y="74"/>
                  </a:cubicBezTo>
                  <a:cubicBezTo>
                    <a:pt x="869" y="74"/>
                    <a:pt x="869" y="74"/>
                    <a:pt x="869" y="74"/>
                  </a:cubicBezTo>
                  <a:cubicBezTo>
                    <a:pt x="863" y="79"/>
                    <a:pt x="863" y="79"/>
                    <a:pt x="863" y="79"/>
                  </a:cubicBezTo>
                  <a:cubicBezTo>
                    <a:pt x="862" y="81"/>
                    <a:pt x="862" y="82"/>
                    <a:pt x="863" y="84"/>
                  </a:cubicBezTo>
                  <a:cubicBezTo>
                    <a:pt x="864" y="84"/>
                    <a:pt x="864" y="85"/>
                    <a:pt x="865" y="85"/>
                  </a:cubicBezTo>
                  <a:cubicBezTo>
                    <a:pt x="866" y="85"/>
                    <a:pt x="867" y="85"/>
                    <a:pt x="867" y="84"/>
                  </a:cubicBezTo>
                  <a:close/>
                  <a:moveTo>
                    <a:pt x="824" y="125"/>
                  </a:moveTo>
                  <a:cubicBezTo>
                    <a:pt x="825" y="125"/>
                    <a:pt x="826" y="125"/>
                    <a:pt x="827" y="124"/>
                  </a:cubicBezTo>
                  <a:cubicBezTo>
                    <a:pt x="838" y="113"/>
                    <a:pt x="838" y="113"/>
                    <a:pt x="838" y="113"/>
                  </a:cubicBezTo>
                  <a:cubicBezTo>
                    <a:pt x="840" y="111"/>
                    <a:pt x="840" y="109"/>
                    <a:pt x="838" y="108"/>
                  </a:cubicBezTo>
                  <a:cubicBezTo>
                    <a:pt x="837" y="107"/>
                    <a:pt x="835" y="107"/>
                    <a:pt x="834" y="108"/>
                  </a:cubicBezTo>
                  <a:cubicBezTo>
                    <a:pt x="822" y="120"/>
                    <a:pt x="822" y="120"/>
                    <a:pt x="822" y="120"/>
                  </a:cubicBezTo>
                  <a:cubicBezTo>
                    <a:pt x="821" y="121"/>
                    <a:pt x="821" y="123"/>
                    <a:pt x="822" y="124"/>
                  </a:cubicBezTo>
                  <a:cubicBezTo>
                    <a:pt x="823" y="125"/>
                    <a:pt x="824" y="125"/>
                    <a:pt x="824" y="125"/>
                  </a:cubicBezTo>
                  <a:close/>
                  <a:moveTo>
                    <a:pt x="468" y="483"/>
                  </a:moveTo>
                  <a:cubicBezTo>
                    <a:pt x="470" y="481"/>
                    <a:pt x="470" y="479"/>
                    <a:pt x="468" y="478"/>
                  </a:cubicBezTo>
                  <a:cubicBezTo>
                    <a:pt x="467" y="477"/>
                    <a:pt x="465" y="477"/>
                    <a:pt x="464" y="478"/>
                  </a:cubicBezTo>
                  <a:cubicBezTo>
                    <a:pt x="347" y="595"/>
                    <a:pt x="347" y="595"/>
                    <a:pt x="347" y="595"/>
                  </a:cubicBezTo>
                  <a:cubicBezTo>
                    <a:pt x="346" y="596"/>
                    <a:pt x="346" y="598"/>
                    <a:pt x="347" y="599"/>
                  </a:cubicBezTo>
                  <a:cubicBezTo>
                    <a:pt x="348" y="600"/>
                    <a:pt x="348" y="600"/>
                    <a:pt x="349" y="600"/>
                  </a:cubicBezTo>
                  <a:cubicBezTo>
                    <a:pt x="350" y="600"/>
                    <a:pt x="351" y="600"/>
                    <a:pt x="351" y="599"/>
                  </a:cubicBezTo>
                  <a:lnTo>
                    <a:pt x="468" y="483"/>
                  </a:lnTo>
                  <a:close/>
                  <a:moveTo>
                    <a:pt x="773" y="173"/>
                  </a:moveTo>
                  <a:cubicBezTo>
                    <a:pt x="772" y="172"/>
                    <a:pt x="770" y="172"/>
                    <a:pt x="769" y="173"/>
                  </a:cubicBezTo>
                  <a:cubicBezTo>
                    <a:pt x="767" y="175"/>
                    <a:pt x="767" y="175"/>
                    <a:pt x="767" y="175"/>
                  </a:cubicBezTo>
                  <a:cubicBezTo>
                    <a:pt x="765" y="177"/>
                    <a:pt x="765" y="179"/>
                    <a:pt x="767" y="180"/>
                  </a:cubicBezTo>
                  <a:cubicBezTo>
                    <a:pt x="767" y="180"/>
                    <a:pt x="768" y="181"/>
                    <a:pt x="769" y="181"/>
                  </a:cubicBezTo>
                  <a:cubicBezTo>
                    <a:pt x="770" y="181"/>
                    <a:pt x="770" y="180"/>
                    <a:pt x="771" y="180"/>
                  </a:cubicBezTo>
                  <a:cubicBezTo>
                    <a:pt x="773" y="178"/>
                    <a:pt x="773" y="178"/>
                    <a:pt x="773" y="178"/>
                  </a:cubicBezTo>
                  <a:cubicBezTo>
                    <a:pt x="774" y="177"/>
                    <a:pt x="774" y="175"/>
                    <a:pt x="773" y="173"/>
                  </a:cubicBezTo>
                  <a:close/>
                  <a:moveTo>
                    <a:pt x="888" y="68"/>
                  </a:moveTo>
                  <a:cubicBezTo>
                    <a:pt x="887" y="69"/>
                    <a:pt x="887" y="69"/>
                    <a:pt x="887" y="69"/>
                  </a:cubicBezTo>
                  <a:cubicBezTo>
                    <a:pt x="887" y="69"/>
                    <a:pt x="887" y="69"/>
                    <a:pt x="887" y="70"/>
                  </a:cubicBezTo>
                  <a:cubicBezTo>
                    <a:pt x="825" y="131"/>
                    <a:pt x="825" y="131"/>
                    <a:pt x="825" y="131"/>
                  </a:cubicBezTo>
                  <a:cubicBezTo>
                    <a:pt x="824" y="132"/>
                    <a:pt x="824" y="134"/>
                    <a:pt x="825" y="135"/>
                  </a:cubicBezTo>
                  <a:cubicBezTo>
                    <a:pt x="826" y="136"/>
                    <a:pt x="827" y="136"/>
                    <a:pt x="828" y="136"/>
                  </a:cubicBezTo>
                  <a:cubicBezTo>
                    <a:pt x="828" y="136"/>
                    <a:pt x="829" y="136"/>
                    <a:pt x="830" y="135"/>
                  </a:cubicBezTo>
                  <a:cubicBezTo>
                    <a:pt x="891" y="74"/>
                    <a:pt x="891" y="74"/>
                    <a:pt x="891" y="74"/>
                  </a:cubicBezTo>
                  <a:cubicBezTo>
                    <a:pt x="891" y="74"/>
                    <a:pt x="891" y="73"/>
                    <a:pt x="891" y="73"/>
                  </a:cubicBezTo>
                  <a:cubicBezTo>
                    <a:pt x="892" y="73"/>
                    <a:pt x="892" y="73"/>
                    <a:pt x="892" y="73"/>
                  </a:cubicBezTo>
                  <a:cubicBezTo>
                    <a:pt x="893" y="72"/>
                    <a:pt x="893" y="72"/>
                    <a:pt x="893" y="72"/>
                  </a:cubicBezTo>
                  <a:cubicBezTo>
                    <a:pt x="894" y="71"/>
                    <a:pt x="894" y="69"/>
                    <a:pt x="893" y="68"/>
                  </a:cubicBezTo>
                  <a:cubicBezTo>
                    <a:pt x="891" y="67"/>
                    <a:pt x="889" y="67"/>
                    <a:pt x="888" y="68"/>
                  </a:cubicBezTo>
                  <a:close/>
                  <a:moveTo>
                    <a:pt x="478" y="486"/>
                  </a:moveTo>
                  <a:cubicBezTo>
                    <a:pt x="480" y="485"/>
                    <a:pt x="480" y="483"/>
                    <a:pt x="478" y="482"/>
                  </a:cubicBezTo>
                  <a:cubicBezTo>
                    <a:pt x="477" y="481"/>
                    <a:pt x="475" y="481"/>
                    <a:pt x="474" y="482"/>
                  </a:cubicBezTo>
                  <a:cubicBezTo>
                    <a:pt x="352" y="604"/>
                    <a:pt x="352" y="604"/>
                    <a:pt x="352" y="604"/>
                  </a:cubicBezTo>
                  <a:cubicBezTo>
                    <a:pt x="351" y="605"/>
                    <a:pt x="351" y="607"/>
                    <a:pt x="352" y="608"/>
                  </a:cubicBezTo>
                  <a:cubicBezTo>
                    <a:pt x="353" y="609"/>
                    <a:pt x="354" y="609"/>
                    <a:pt x="354" y="609"/>
                  </a:cubicBezTo>
                  <a:cubicBezTo>
                    <a:pt x="355" y="609"/>
                    <a:pt x="356" y="609"/>
                    <a:pt x="357" y="608"/>
                  </a:cubicBezTo>
                  <a:lnTo>
                    <a:pt x="478" y="486"/>
                  </a:lnTo>
                  <a:close/>
                  <a:moveTo>
                    <a:pt x="777" y="183"/>
                  </a:moveTo>
                  <a:cubicBezTo>
                    <a:pt x="778" y="184"/>
                    <a:pt x="779" y="184"/>
                    <a:pt x="779" y="184"/>
                  </a:cubicBezTo>
                  <a:cubicBezTo>
                    <a:pt x="780" y="184"/>
                    <a:pt x="781" y="184"/>
                    <a:pt x="782" y="183"/>
                  </a:cubicBezTo>
                  <a:cubicBezTo>
                    <a:pt x="801" y="164"/>
                    <a:pt x="801" y="164"/>
                    <a:pt x="801" y="164"/>
                  </a:cubicBezTo>
                  <a:cubicBezTo>
                    <a:pt x="802" y="163"/>
                    <a:pt x="802" y="161"/>
                    <a:pt x="801" y="160"/>
                  </a:cubicBezTo>
                  <a:cubicBezTo>
                    <a:pt x="800" y="158"/>
                    <a:pt x="798" y="158"/>
                    <a:pt x="797" y="160"/>
                  </a:cubicBezTo>
                  <a:cubicBezTo>
                    <a:pt x="777" y="179"/>
                    <a:pt x="777" y="179"/>
                    <a:pt x="777" y="179"/>
                  </a:cubicBezTo>
                  <a:cubicBezTo>
                    <a:pt x="776" y="180"/>
                    <a:pt x="776" y="182"/>
                    <a:pt x="777" y="183"/>
                  </a:cubicBezTo>
                  <a:close/>
                  <a:moveTo>
                    <a:pt x="490" y="488"/>
                  </a:moveTo>
                  <a:cubicBezTo>
                    <a:pt x="492" y="487"/>
                    <a:pt x="492" y="485"/>
                    <a:pt x="490" y="484"/>
                  </a:cubicBezTo>
                  <a:cubicBezTo>
                    <a:pt x="489" y="483"/>
                    <a:pt x="487" y="483"/>
                    <a:pt x="486" y="484"/>
                  </a:cubicBezTo>
                  <a:cubicBezTo>
                    <a:pt x="357" y="613"/>
                    <a:pt x="357" y="613"/>
                    <a:pt x="357" y="613"/>
                  </a:cubicBezTo>
                  <a:cubicBezTo>
                    <a:pt x="356" y="615"/>
                    <a:pt x="356" y="617"/>
                    <a:pt x="357" y="618"/>
                  </a:cubicBezTo>
                  <a:cubicBezTo>
                    <a:pt x="357" y="618"/>
                    <a:pt x="358" y="619"/>
                    <a:pt x="359" y="619"/>
                  </a:cubicBezTo>
                  <a:cubicBezTo>
                    <a:pt x="360" y="619"/>
                    <a:pt x="360" y="618"/>
                    <a:pt x="361" y="618"/>
                  </a:cubicBezTo>
                  <a:lnTo>
                    <a:pt x="490" y="488"/>
                  </a:lnTo>
                  <a:close/>
                  <a:moveTo>
                    <a:pt x="785" y="189"/>
                  </a:moveTo>
                  <a:cubicBezTo>
                    <a:pt x="786" y="190"/>
                    <a:pt x="787" y="190"/>
                    <a:pt x="788" y="190"/>
                  </a:cubicBezTo>
                  <a:cubicBezTo>
                    <a:pt x="788" y="190"/>
                    <a:pt x="789" y="190"/>
                    <a:pt x="790" y="189"/>
                  </a:cubicBezTo>
                  <a:cubicBezTo>
                    <a:pt x="807" y="171"/>
                    <a:pt x="807" y="171"/>
                    <a:pt x="807" y="171"/>
                  </a:cubicBezTo>
                  <a:cubicBezTo>
                    <a:pt x="809" y="170"/>
                    <a:pt x="809" y="168"/>
                    <a:pt x="807" y="167"/>
                  </a:cubicBezTo>
                  <a:cubicBezTo>
                    <a:pt x="806" y="166"/>
                    <a:pt x="804" y="166"/>
                    <a:pt x="803" y="167"/>
                  </a:cubicBezTo>
                  <a:cubicBezTo>
                    <a:pt x="785" y="185"/>
                    <a:pt x="785" y="185"/>
                    <a:pt x="785" y="185"/>
                  </a:cubicBezTo>
                  <a:cubicBezTo>
                    <a:pt x="784" y="186"/>
                    <a:pt x="784" y="188"/>
                    <a:pt x="785" y="189"/>
                  </a:cubicBezTo>
                  <a:close/>
                  <a:moveTo>
                    <a:pt x="832" y="143"/>
                  </a:moveTo>
                  <a:cubicBezTo>
                    <a:pt x="832" y="143"/>
                    <a:pt x="833" y="144"/>
                    <a:pt x="834" y="144"/>
                  </a:cubicBezTo>
                  <a:cubicBezTo>
                    <a:pt x="835" y="144"/>
                    <a:pt x="836" y="143"/>
                    <a:pt x="836" y="143"/>
                  </a:cubicBezTo>
                  <a:cubicBezTo>
                    <a:pt x="911" y="68"/>
                    <a:pt x="911" y="68"/>
                    <a:pt x="911" y="68"/>
                  </a:cubicBezTo>
                  <a:cubicBezTo>
                    <a:pt x="912" y="66"/>
                    <a:pt x="912" y="65"/>
                    <a:pt x="911" y="63"/>
                  </a:cubicBezTo>
                  <a:cubicBezTo>
                    <a:pt x="910" y="62"/>
                    <a:pt x="908" y="62"/>
                    <a:pt x="907" y="63"/>
                  </a:cubicBezTo>
                  <a:cubicBezTo>
                    <a:pt x="832" y="138"/>
                    <a:pt x="832" y="138"/>
                    <a:pt x="832" y="138"/>
                  </a:cubicBezTo>
                  <a:cubicBezTo>
                    <a:pt x="831" y="139"/>
                    <a:pt x="831" y="141"/>
                    <a:pt x="832" y="143"/>
                  </a:cubicBezTo>
                  <a:close/>
                  <a:moveTo>
                    <a:pt x="786" y="198"/>
                  </a:moveTo>
                  <a:cubicBezTo>
                    <a:pt x="780" y="204"/>
                    <a:pt x="780" y="204"/>
                    <a:pt x="780" y="204"/>
                  </a:cubicBezTo>
                  <a:cubicBezTo>
                    <a:pt x="779" y="205"/>
                    <a:pt x="779" y="207"/>
                    <a:pt x="780" y="208"/>
                  </a:cubicBezTo>
                  <a:cubicBezTo>
                    <a:pt x="781" y="209"/>
                    <a:pt x="782" y="209"/>
                    <a:pt x="782" y="209"/>
                  </a:cubicBezTo>
                  <a:cubicBezTo>
                    <a:pt x="783" y="209"/>
                    <a:pt x="784" y="209"/>
                    <a:pt x="785" y="208"/>
                  </a:cubicBezTo>
                  <a:cubicBezTo>
                    <a:pt x="791" y="202"/>
                    <a:pt x="791" y="202"/>
                    <a:pt x="791" y="202"/>
                  </a:cubicBezTo>
                  <a:cubicBezTo>
                    <a:pt x="792" y="201"/>
                    <a:pt x="792" y="200"/>
                    <a:pt x="791" y="199"/>
                  </a:cubicBezTo>
                  <a:cubicBezTo>
                    <a:pt x="792" y="199"/>
                    <a:pt x="792" y="199"/>
                    <a:pt x="793" y="199"/>
                  </a:cubicBezTo>
                  <a:cubicBezTo>
                    <a:pt x="793" y="199"/>
                    <a:pt x="794" y="199"/>
                    <a:pt x="795" y="198"/>
                  </a:cubicBezTo>
                  <a:cubicBezTo>
                    <a:pt x="797" y="195"/>
                    <a:pt x="797" y="195"/>
                    <a:pt x="797" y="195"/>
                  </a:cubicBezTo>
                  <a:cubicBezTo>
                    <a:pt x="799" y="194"/>
                    <a:pt x="799" y="192"/>
                    <a:pt x="797" y="191"/>
                  </a:cubicBezTo>
                  <a:cubicBezTo>
                    <a:pt x="796" y="190"/>
                    <a:pt x="794" y="190"/>
                    <a:pt x="793" y="191"/>
                  </a:cubicBezTo>
                  <a:cubicBezTo>
                    <a:pt x="790" y="194"/>
                    <a:pt x="790" y="194"/>
                    <a:pt x="790" y="194"/>
                  </a:cubicBezTo>
                  <a:cubicBezTo>
                    <a:pt x="789" y="195"/>
                    <a:pt x="789" y="196"/>
                    <a:pt x="790" y="197"/>
                  </a:cubicBezTo>
                  <a:cubicBezTo>
                    <a:pt x="789" y="197"/>
                    <a:pt x="787" y="197"/>
                    <a:pt x="786" y="198"/>
                  </a:cubicBezTo>
                  <a:close/>
                  <a:moveTo>
                    <a:pt x="500" y="488"/>
                  </a:moveTo>
                  <a:cubicBezTo>
                    <a:pt x="499" y="487"/>
                    <a:pt x="497" y="487"/>
                    <a:pt x="496" y="488"/>
                  </a:cubicBezTo>
                  <a:cubicBezTo>
                    <a:pt x="362" y="622"/>
                    <a:pt x="362" y="622"/>
                    <a:pt x="362" y="622"/>
                  </a:cubicBezTo>
                  <a:cubicBezTo>
                    <a:pt x="361" y="624"/>
                    <a:pt x="361" y="626"/>
                    <a:pt x="362" y="627"/>
                  </a:cubicBezTo>
                  <a:cubicBezTo>
                    <a:pt x="362" y="627"/>
                    <a:pt x="363" y="628"/>
                    <a:pt x="364" y="628"/>
                  </a:cubicBezTo>
                  <a:cubicBezTo>
                    <a:pt x="365" y="628"/>
                    <a:pt x="365" y="627"/>
                    <a:pt x="366" y="627"/>
                  </a:cubicBezTo>
                  <a:cubicBezTo>
                    <a:pt x="500" y="493"/>
                    <a:pt x="500" y="493"/>
                    <a:pt x="500" y="493"/>
                  </a:cubicBezTo>
                  <a:cubicBezTo>
                    <a:pt x="501" y="492"/>
                    <a:pt x="501" y="490"/>
                    <a:pt x="500" y="488"/>
                  </a:cubicBezTo>
                  <a:close/>
                  <a:moveTo>
                    <a:pt x="804" y="180"/>
                  </a:moveTo>
                  <a:cubicBezTo>
                    <a:pt x="801" y="183"/>
                    <a:pt x="801" y="183"/>
                    <a:pt x="801" y="183"/>
                  </a:cubicBezTo>
                  <a:cubicBezTo>
                    <a:pt x="800" y="185"/>
                    <a:pt x="800" y="186"/>
                    <a:pt x="801" y="188"/>
                  </a:cubicBezTo>
                  <a:cubicBezTo>
                    <a:pt x="801" y="188"/>
                    <a:pt x="802" y="189"/>
                    <a:pt x="803" y="189"/>
                  </a:cubicBezTo>
                  <a:cubicBezTo>
                    <a:pt x="804" y="189"/>
                    <a:pt x="805" y="188"/>
                    <a:pt x="805" y="188"/>
                  </a:cubicBezTo>
                  <a:cubicBezTo>
                    <a:pt x="809" y="184"/>
                    <a:pt x="809" y="184"/>
                    <a:pt x="809" y="184"/>
                  </a:cubicBezTo>
                  <a:cubicBezTo>
                    <a:pt x="810" y="183"/>
                    <a:pt x="810" y="181"/>
                    <a:pt x="809" y="180"/>
                  </a:cubicBezTo>
                  <a:cubicBezTo>
                    <a:pt x="807" y="179"/>
                    <a:pt x="806" y="179"/>
                    <a:pt x="804" y="180"/>
                  </a:cubicBezTo>
                  <a:close/>
                  <a:moveTo>
                    <a:pt x="852" y="136"/>
                  </a:moveTo>
                  <a:cubicBezTo>
                    <a:pt x="853" y="137"/>
                    <a:pt x="854" y="137"/>
                    <a:pt x="855" y="137"/>
                  </a:cubicBezTo>
                  <a:cubicBezTo>
                    <a:pt x="855" y="137"/>
                    <a:pt x="856" y="137"/>
                    <a:pt x="857" y="136"/>
                  </a:cubicBezTo>
                  <a:cubicBezTo>
                    <a:pt x="923" y="69"/>
                    <a:pt x="923" y="69"/>
                    <a:pt x="923" y="69"/>
                  </a:cubicBezTo>
                  <a:cubicBezTo>
                    <a:pt x="925" y="68"/>
                    <a:pt x="925" y="66"/>
                    <a:pt x="923" y="65"/>
                  </a:cubicBezTo>
                  <a:cubicBezTo>
                    <a:pt x="922" y="64"/>
                    <a:pt x="920" y="64"/>
                    <a:pt x="919" y="65"/>
                  </a:cubicBezTo>
                  <a:cubicBezTo>
                    <a:pt x="852" y="132"/>
                    <a:pt x="852" y="132"/>
                    <a:pt x="852" y="132"/>
                  </a:cubicBezTo>
                  <a:cubicBezTo>
                    <a:pt x="851" y="133"/>
                    <a:pt x="851" y="135"/>
                    <a:pt x="852" y="136"/>
                  </a:cubicBezTo>
                  <a:close/>
                  <a:moveTo>
                    <a:pt x="970" y="22"/>
                  </a:moveTo>
                  <a:cubicBezTo>
                    <a:pt x="971" y="22"/>
                    <a:pt x="971" y="21"/>
                    <a:pt x="972" y="21"/>
                  </a:cubicBezTo>
                  <a:cubicBezTo>
                    <a:pt x="975" y="18"/>
                    <a:pt x="975" y="18"/>
                    <a:pt x="975" y="18"/>
                  </a:cubicBezTo>
                  <a:cubicBezTo>
                    <a:pt x="976" y="17"/>
                    <a:pt x="976" y="15"/>
                    <a:pt x="975" y="14"/>
                  </a:cubicBezTo>
                  <a:cubicBezTo>
                    <a:pt x="974" y="12"/>
                    <a:pt x="972" y="12"/>
                    <a:pt x="970" y="14"/>
                  </a:cubicBezTo>
                  <a:cubicBezTo>
                    <a:pt x="968" y="16"/>
                    <a:pt x="968" y="16"/>
                    <a:pt x="968" y="16"/>
                  </a:cubicBezTo>
                  <a:cubicBezTo>
                    <a:pt x="966" y="18"/>
                    <a:pt x="966" y="20"/>
                    <a:pt x="968" y="21"/>
                  </a:cubicBezTo>
                  <a:cubicBezTo>
                    <a:pt x="968" y="21"/>
                    <a:pt x="969" y="22"/>
                    <a:pt x="970" y="22"/>
                  </a:cubicBezTo>
                  <a:close/>
                  <a:moveTo>
                    <a:pt x="767" y="231"/>
                  </a:moveTo>
                  <a:cubicBezTo>
                    <a:pt x="752" y="246"/>
                    <a:pt x="752" y="246"/>
                    <a:pt x="752" y="246"/>
                  </a:cubicBezTo>
                  <a:cubicBezTo>
                    <a:pt x="751" y="247"/>
                    <a:pt x="751" y="249"/>
                    <a:pt x="752" y="250"/>
                  </a:cubicBezTo>
                  <a:cubicBezTo>
                    <a:pt x="753" y="251"/>
                    <a:pt x="753" y="251"/>
                    <a:pt x="754" y="251"/>
                  </a:cubicBezTo>
                  <a:cubicBezTo>
                    <a:pt x="755" y="251"/>
                    <a:pt x="756" y="251"/>
                    <a:pt x="756" y="250"/>
                  </a:cubicBezTo>
                  <a:cubicBezTo>
                    <a:pt x="771" y="236"/>
                    <a:pt x="771" y="236"/>
                    <a:pt x="771" y="236"/>
                  </a:cubicBezTo>
                  <a:cubicBezTo>
                    <a:pt x="772" y="234"/>
                    <a:pt x="772" y="232"/>
                    <a:pt x="771" y="231"/>
                  </a:cubicBezTo>
                  <a:cubicBezTo>
                    <a:pt x="770" y="230"/>
                    <a:pt x="768" y="230"/>
                    <a:pt x="767" y="231"/>
                  </a:cubicBezTo>
                  <a:close/>
                  <a:moveTo>
                    <a:pt x="505" y="497"/>
                  </a:moveTo>
                  <a:cubicBezTo>
                    <a:pt x="504" y="496"/>
                    <a:pt x="502" y="496"/>
                    <a:pt x="501" y="497"/>
                  </a:cubicBezTo>
                  <a:cubicBezTo>
                    <a:pt x="369" y="629"/>
                    <a:pt x="369" y="629"/>
                    <a:pt x="369" y="629"/>
                  </a:cubicBezTo>
                  <a:cubicBezTo>
                    <a:pt x="368" y="630"/>
                    <a:pt x="368" y="632"/>
                    <a:pt x="369" y="633"/>
                  </a:cubicBezTo>
                  <a:cubicBezTo>
                    <a:pt x="370" y="634"/>
                    <a:pt x="371" y="634"/>
                    <a:pt x="371" y="634"/>
                  </a:cubicBezTo>
                  <a:cubicBezTo>
                    <a:pt x="372" y="634"/>
                    <a:pt x="373" y="634"/>
                    <a:pt x="374" y="633"/>
                  </a:cubicBezTo>
                  <a:cubicBezTo>
                    <a:pt x="505" y="501"/>
                    <a:pt x="505" y="501"/>
                    <a:pt x="505" y="501"/>
                  </a:cubicBezTo>
                  <a:cubicBezTo>
                    <a:pt x="507" y="500"/>
                    <a:pt x="507" y="498"/>
                    <a:pt x="505" y="497"/>
                  </a:cubicBezTo>
                  <a:close/>
                  <a:moveTo>
                    <a:pt x="851" y="147"/>
                  </a:moveTo>
                  <a:cubicBezTo>
                    <a:pt x="841" y="157"/>
                    <a:pt x="841" y="157"/>
                    <a:pt x="841" y="157"/>
                  </a:cubicBezTo>
                  <a:cubicBezTo>
                    <a:pt x="840" y="158"/>
                    <a:pt x="840" y="160"/>
                    <a:pt x="841" y="161"/>
                  </a:cubicBezTo>
                  <a:cubicBezTo>
                    <a:pt x="842" y="162"/>
                    <a:pt x="843" y="162"/>
                    <a:pt x="843" y="162"/>
                  </a:cubicBezTo>
                  <a:cubicBezTo>
                    <a:pt x="844" y="162"/>
                    <a:pt x="845" y="162"/>
                    <a:pt x="846" y="161"/>
                  </a:cubicBezTo>
                  <a:cubicBezTo>
                    <a:pt x="855" y="152"/>
                    <a:pt x="855" y="152"/>
                    <a:pt x="855" y="152"/>
                  </a:cubicBezTo>
                  <a:cubicBezTo>
                    <a:pt x="856" y="151"/>
                    <a:pt x="856" y="149"/>
                    <a:pt x="855" y="147"/>
                  </a:cubicBezTo>
                  <a:cubicBezTo>
                    <a:pt x="854" y="146"/>
                    <a:pt x="852" y="146"/>
                    <a:pt x="851" y="147"/>
                  </a:cubicBezTo>
                  <a:close/>
                  <a:moveTo>
                    <a:pt x="985" y="21"/>
                  </a:moveTo>
                  <a:cubicBezTo>
                    <a:pt x="986" y="21"/>
                    <a:pt x="987" y="20"/>
                    <a:pt x="987" y="20"/>
                  </a:cubicBezTo>
                  <a:cubicBezTo>
                    <a:pt x="988" y="18"/>
                    <a:pt x="988" y="18"/>
                    <a:pt x="988" y="18"/>
                  </a:cubicBezTo>
                  <a:cubicBezTo>
                    <a:pt x="990" y="17"/>
                    <a:pt x="990" y="15"/>
                    <a:pt x="988" y="14"/>
                  </a:cubicBezTo>
                  <a:cubicBezTo>
                    <a:pt x="987" y="13"/>
                    <a:pt x="985" y="13"/>
                    <a:pt x="984" y="14"/>
                  </a:cubicBezTo>
                  <a:cubicBezTo>
                    <a:pt x="983" y="15"/>
                    <a:pt x="983" y="15"/>
                    <a:pt x="983" y="15"/>
                  </a:cubicBezTo>
                  <a:cubicBezTo>
                    <a:pt x="982" y="16"/>
                    <a:pt x="982" y="18"/>
                    <a:pt x="983" y="20"/>
                  </a:cubicBezTo>
                  <a:cubicBezTo>
                    <a:pt x="983" y="20"/>
                    <a:pt x="984" y="21"/>
                    <a:pt x="985" y="21"/>
                  </a:cubicBezTo>
                  <a:close/>
                  <a:moveTo>
                    <a:pt x="791" y="215"/>
                  </a:moveTo>
                  <a:cubicBezTo>
                    <a:pt x="791" y="215"/>
                    <a:pt x="792" y="215"/>
                    <a:pt x="793" y="214"/>
                  </a:cubicBezTo>
                  <a:cubicBezTo>
                    <a:pt x="824" y="183"/>
                    <a:pt x="824" y="183"/>
                    <a:pt x="824" y="183"/>
                  </a:cubicBezTo>
                  <a:cubicBezTo>
                    <a:pt x="830" y="177"/>
                    <a:pt x="830" y="177"/>
                    <a:pt x="830" y="177"/>
                  </a:cubicBezTo>
                  <a:cubicBezTo>
                    <a:pt x="836" y="170"/>
                    <a:pt x="836" y="170"/>
                    <a:pt x="836" y="170"/>
                  </a:cubicBezTo>
                  <a:cubicBezTo>
                    <a:pt x="838" y="169"/>
                    <a:pt x="838" y="167"/>
                    <a:pt x="836" y="166"/>
                  </a:cubicBezTo>
                  <a:cubicBezTo>
                    <a:pt x="835" y="165"/>
                    <a:pt x="833" y="165"/>
                    <a:pt x="832" y="166"/>
                  </a:cubicBezTo>
                  <a:cubicBezTo>
                    <a:pt x="826" y="172"/>
                    <a:pt x="826" y="172"/>
                    <a:pt x="826" y="172"/>
                  </a:cubicBezTo>
                  <a:cubicBezTo>
                    <a:pt x="788" y="210"/>
                    <a:pt x="788" y="210"/>
                    <a:pt x="788" y="210"/>
                  </a:cubicBezTo>
                  <a:cubicBezTo>
                    <a:pt x="787" y="211"/>
                    <a:pt x="787" y="213"/>
                    <a:pt x="788" y="214"/>
                  </a:cubicBezTo>
                  <a:cubicBezTo>
                    <a:pt x="789" y="215"/>
                    <a:pt x="790" y="215"/>
                    <a:pt x="791" y="215"/>
                  </a:cubicBezTo>
                  <a:close/>
                  <a:moveTo>
                    <a:pt x="862" y="145"/>
                  </a:moveTo>
                  <a:cubicBezTo>
                    <a:pt x="885" y="122"/>
                    <a:pt x="885" y="122"/>
                    <a:pt x="885" y="122"/>
                  </a:cubicBezTo>
                  <a:cubicBezTo>
                    <a:pt x="886" y="121"/>
                    <a:pt x="886" y="119"/>
                    <a:pt x="885" y="118"/>
                  </a:cubicBezTo>
                  <a:cubicBezTo>
                    <a:pt x="884" y="116"/>
                    <a:pt x="882" y="116"/>
                    <a:pt x="881" y="118"/>
                  </a:cubicBezTo>
                  <a:cubicBezTo>
                    <a:pt x="858" y="140"/>
                    <a:pt x="858" y="140"/>
                    <a:pt x="858" y="140"/>
                  </a:cubicBezTo>
                  <a:cubicBezTo>
                    <a:pt x="857" y="141"/>
                    <a:pt x="857" y="143"/>
                    <a:pt x="858" y="145"/>
                  </a:cubicBezTo>
                  <a:cubicBezTo>
                    <a:pt x="858" y="145"/>
                    <a:pt x="859" y="146"/>
                    <a:pt x="860" y="146"/>
                  </a:cubicBezTo>
                  <a:cubicBezTo>
                    <a:pt x="861" y="146"/>
                    <a:pt x="862" y="145"/>
                    <a:pt x="862" y="145"/>
                  </a:cubicBezTo>
                  <a:close/>
                  <a:moveTo>
                    <a:pt x="906" y="97"/>
                  </a:moveTo>
                  <a:cubicBezTo>
                    <a:pt x="906" y="97"/>
                    <a:pt x="907" y="98"/>
                    <a:pt x="908" y="98"/>
                  </a:cubicBezTo>
                  <a:cubicBezTo>
                    <a:pt x="909" y="98"/>
                    <a:pt x="910" y="97"/>
                    <a:pt x="910" y="97"/>
                  </a:cubicBezTo>
                  <a:cubicBezTo>
                    <a:pt x="933" y="74"/>
                    <a:pt x="933" y="74"/>
                    <a:pt x="933" y="74"/>
                  </a:cubicBezTo>
                  <a:cubicBezTo>
                    <a:pt x="934" y="73"/>
                    <a:pt x="934" y="71"/>
                    <a:pt x="933" y="70"/>
                  </a:cubicBezTo>
                  <a:cubicBezTo>
                    <a:pt x="932" y="68"/>
                    <a:pt x="930" y="68"/>
                    <a:pt x="928" y="70"/>
                  </a:cubicBezTo>
                  <a:cubicBezTo>
                    <a:pt x="906" y="92"/>
                    <a:pt x="906" y="92"/>
                    <a:pt x="906" y="92"/>
                  </a:cubicBezTo>
                  <a:cubicBezTo>
                    <a:pt x="905" y="93"/>
                    <a:pt x="905" y="95"/>
                    <a:pt x="906" y="97"/>
                  </a:cubicBezTo>
                  <a:close/>
                  <a:moveTo>
                    <a:pt x="901" y="106"/>
                  </a:moveTo>
                  <a:cubicBezTo>
                    <a:pt x="901" y="105"/>
                    <a:pt x="901" y="105"/>
                    <a:pt x="901" y="105"/>
                  </a:cubicBezTo>
                  <a:cubicBezTo>
                    <a:pt x="903" y="104"/>
                    <a:pt x="903" y="102"/>
                    <a:pt x="901" y="101"/>
                  </a:cubicBezTo>
                  <a:cubicBezTo>
                    <a:pt x="900" y="100"/>
                    <a:pt x="898" y="100"/>
                    <a:pt x="897" y="101"/>
                  </a:cubicBezTo>
                  <a:cubicBezTo>
                    <a:pt x="896" y="102"/>
                    <a:pt x="896" y="102"/>
                    <a:pt x="896" y="102"/>
                  </a:cubicBezTo>
                  <a:cubicBezTo>
                    <a:pt x="895" y="103"/>
                    <a:pt x="895" y="105"/>
                    <a:pt x="896" y="106"/>
                  </a:cubicBezTo>
                  <a:cubicBezTo>
                    <a:pt x="897" y="107"/>
                    <a:pt x="898" y="107"/>
                    <a:pt x="898" y="107"/>
                  </a:cubicBezTo>
                  <a:cubicBezTo>
                    <a:pt x="899" y="107"/>
                    <a:pt x="900" y="107"/>
                    <a:pt x="901" y="106"/>
                  </a:cubicBezTo>
                  <a:close/>
                  <a:moveTo>
                    <a:pt x="831" y="181"/>
                  </a:moveTo>
                  <a:cubicBezTo>
                    <a:pt x="831" y="181"/>
                    <a:pt x="831" y="181"/>
                    <a:pt x="831" y="181"/>
                  </a:cubicBezTo>
                  <a:cubicBezTo>
                    <a:pt x="794" y="218"/>
                    <a:pt x="794" y="218"/>
                    <a:pt x="794" y="218"/>
                  </a:cubicBezTo>
                  <a:cubicBezTo>
                    <a:pt x="792" y="220"/>
                    <a:pt x="792" y="222"/>
                    <a:pt x="794" y="223"/>
                  </a:cubicBezTo>
                  <a:cubicBezTo>
                    <a:pt x="794" y="223"/>
                    <a:pt x="795" y="224"/>
                    <a:pt x="796" y="224"/>
                  </a:cubicBezTo>
                  <a:cubicBezTo>
                    <a:pt x="797" y="224"/>
                    <a:pt x="797" y="223"/>
                    <a:pt x="798" y="223"/>
                  </a:cubicBezTo>
                  <a:cubicBezTo>
                    <a:pt x="835" y="186"/>
                    <a:pt x="835" y="186"/>
                    <a:pt x="835" y="186"/>
                  </a:cubicBezTo>
                  <a:cubicBezTo>
                    <a:pt x="835" y="186"/>
                    <a:pt x="835" y="186"/>
                    <a:pt x="835" y="186"/>
                  </a:cubicBezTo>
                  <a:cubicBezTo>
                    <a:pt x="835" y="186"/>
                    <a:pt x="835" y="186"/>
                    <a:pt x="835" y="186"/>
                  </a:cubicBezTo>
                  <a:cubicBezTo>
                    <a:pt x="856" y="165"/>
                    <a:pt x="856" y="165"/>
                    <a:pt x="856" y="165"/>
                  </a:cubicBezTo>
                  <a:cubicBezTo>
                    <a:pt x="857" y="164"/>
                    <a:pt x="857" y="162"/>
                    <a:pt x="856" y="161"/>
                  </a:cubicBezTo>
                  <a:cubicBezTo>
                    <a:pt x="854" y="160"/>
                    <a:pt x="853" y="160"/>
                    <a:pt x="851" y="161"/>
                  </a:cubicBezTo>
                  <a:cubicBezTo>
                    <a:pt x="831" y="181"/>
                    <a:pt x="831" y="181"/>
                    <a:pt x="831" y="181"/>
                  </a:cubicBezTo>
                  <a:close/>
                  <a:moveTo>
                    <a:pt x="898" y="118"/>
                  </a:moveTo>
                  <a:cubicBezTo>
                    <a:pt x="899" y="119"/>
                    <a:pt x="900" y="119"/>
                    <a:pt x="900" y="119"/>
                  </a:cubicBezTo>
                  <a:cubicBezTo>
                    <a:pt x="901" y="119"/>
                    <a:pt x="902" y="119"/>
                    <a:pt x="903" y="118"/>
                  </a:cubicBezTo>
                  <a:cubicBezTo>
                    <a:pt x="945" y="75"/>
                    <a:pt x="945" y="75"/>
                    <a:pt x="945" y="75"/>
                  </a:cubicBezTo>
                  <a:cubicBezTo>
                    <a:pt x="946" y="74"/>
                    <a:pt x="946" y="72"/>
                    <a:pt x="945" y="71"/>
                  </a:cubicBezTo>
                  <a:cubicBezTo>
                    <a:pt x="944" y="70"/>
                    <a:pt x="942" y="70"/>
                    <a:pt x="941" y="71"/>
                  </a:cubicBezTo>
                  <a:cubicBezTo>
                    <a:pt x="898" y="114"/>
                    <a:pt x="898" y="114"/>
                    <a:pt x="898" y="114"/>
                  </a:cubicBezTo>
                  <a:cubicBezTo>
                    <a:pt x="897" y="115"/>
                    <a:pt x="897" y="117"/>
                    <a:pt x="898" y="118"/>
                  </a:cubicBezTo>
                  <a:close/>
                  <a:moveTo>
                    <a:pt x="856" y="160"/>
                  </a:moveTo>
                  <a:cubicBezTo>
                    <a:pt x="857" y="161"/>
                    <a:pt x="858" y="161"/>
                    <a:pt x="859" y="161"/>
                  </a:cubicBezTo>
                  <a:cubicBezTo>
                    <a:pt x="859" y="161"/>
                    <a:pt x="860" y="161"/>
                    <a:pt x="861" y="160"/>
                  </a:cubicBezTo>
                  <a:cubicBezTo>
                    <a:pt x="865" y="155"/>
                    <a:pt x="865" y="155"/>
                    <a:pt x="865" y="155"/>
                  </a:cubicBezTo>
                  <a:cubicBezTo>
                    <a:pt x="866" y="155"/>
                    <a:pt x="866" y="155"/>
                    <a:pt x="866" y="155"/>
                  </a:cubicBezTo>
                  <a:cubicBezTo>
                    <a:pt x="866" y="155"/>
                    <a:pt x="866" y="155"/>
                    <a:pt x="866" y="155"/>
                  </a:cubicBezTo>
                  <a:cubicBezTo>
                    <a:pt x="891" y="130"/>
                    <a:pt x="891" y="130"/>
                    <a:pt x="891" y="130"/>
                  </a:cubicBezTo>
                  <a:cubicBezTo>
                    <a:pt x="892" y="129"/>
                    <a:pt x="892" y="127"/>
                    <a:pt x="891" y="125"/>
                  </a:cubicBezTo>
                  <a:cubicBezTo>
                    <a:pt x="890" y="124"/>
                    <a:pt x="888" y="124"/>
                    <a:pt x="887" y="125"/>
                  </a:cubicBezTo>
                  <a:cubicBezTo>
                    <a:pt x="862" y="150"/>
                    <a:pt x="862" y="150"/>
                    <a:pt x="862" y="150"/>
                  </a:cubicBezTo>
                  <a:cubicBezTo>
                    <a:pt x="862" y="150"/>
                    <a:pt x="862" y="151"/>
                    <a:pt x="862" y="151"/>
                  </a:cubicBezTo>
                  <a:cubicBezTo>
                    <a:pt x="861" y="151"/>
                    <a:pt x="861" y="151"/>
                    <a:pt x="861" y="151"/>
                  </a:cubicBezTo>
                  <a:cubicBezTo>
                    <a:pt x="856" y="156"/>
                    <a:pt x="856" y="156"/>
                    <a:pt x="856" y="156"/>
                  </a:cubicBezTo>
                  <a:cubicBezTo>
                    <a:pt x="855" y="157"/>
                    <a:pt x="855" y="159"/>
                    <a:pt x="856" y="160"/>
                  </a:cubicBezTo>
                  <a:close/>
                  <a:moveTo>
                    <a:pt x="508" y="508"/>
                  </a:moveTo>
                  <a:cubicBezTo>
                    <a:pt x="507" y="507"/>
                    <a:pt x="505" y="507"/>
                    <a:pt x="504" y="508"/>
                  </a:cubicBezTo>
                  <a:cubicBezTo>
                    <a:pt x="378" y="634"/>
                    <a:pt x="378" y="634"/>
                    <a:pt x="378" y="634"/>
                  </a:cubicBezTo>
                  <a:cubicBezTo>
                    <a:pt x="377" y="635"/>
                    <a:pt x="377" y="637"/>
                    <a:pt x="378" y="638"/>
                  </a:cubicBezTo>
                  <a:cubicBezTo>
                    <a:pt x="379" y="639"/>
                    <a:pt x="380" y="639"/>
                    <a:pt x="380" y="639"/>
                  </a:cubicBezTo>
                  <a:cubicBezTo>
                    <a:pt x="381" y="639"/>
                    <a:pt x="382" y="639"/>
                    <a:pt x="383" y="638"/>
                  </a:cubicBezTo>
                  <a:cubicBezTo>
                    <a:pt x="508" y="513"/>
                    <a:pt x="508" y="513"/>
                    <a:pt x="508" y="513"/>
                  </a:cubicBezTo>
                  <a:cubicBezTo>
                    <a:pt x="509" y="512"/>
                    <a:pt x="509" y="510"/>
                    <a:pt x="508" y="508"/>
                  </a:cubicBezTo>
                  <a:close/>
                  <a:moveTo>
                    <a:pt x="750" y="269"/>
                  </a:moveTo>
                  <a:cubicBezTo>
                    <a:pt x="751" y="269"/>
                    <a:pt x="752" y="269"/>
                    <a:pt x="752" y="269"/>
                  </a:cubicBezTo>
                  <a:cubicBezTo>
                    <a:pt x="784" y="237"/>
                    <a:pt x="784" y="237"/>
                    <a:pt x="784" y="237"/>
                  </a:cubicBezTo>
                  <a:cubicBezTo>
                    <a:pt x="785" y="236"/>
                    <a:pt x="785" y="234"/>
                    <a:pt x="784" y="233"/>
                  </a:cubicBezTo>
                  <a:cubicBezTo>
                    <a:pt x="783" y="231"/>
                    <a:pt x="781" y="231"/>
                    <a:pt x="779" y="233"/>
                  </a:cubicBezTo>
                  <a:cubicBezTo>
                    <a:pt x="748" y="264"/>
                    <a:pt x="748" y="264"/>
                    <a:pt x="748" y="264"/>
                  </a:cubicBezTo>
                  <a:cubicBezTo>
                    <a:pt x="747" y="265"/>
                    <a:pt x="747" y="267"/>
                    <a:pt x="748" y="269"/>
                  </a:cubicBezTo>
                  <a:cubicBezTo>
                    <a:pt x="748" y="269"/>
                    <a:pt x="749" y="269"/>
                    <a:pt x="750" y="269"/>
                  </a:cubicBezTo>
                  <a:close/>
                  <a:moveTo>
                    <a:pt x="1001" y="18"/>
                  </a:moveTo>
                  <a:cubicBezTo>
                    <a:pt x="1002" y="18"/>
                    <a:pt x="1003" y="18"/>
                    <a:pt x="1003" y="17"/>
                  </a:cubicBezTo>
                  <a:cubicBezTo>
                    <a:pt x="1005" y="15"/>
                    <a:pt x="1005" y="15"/>
                    <a:pt x="1005" y="15"/>
                  </a:cubicBezTo>
                  <a:cubicBezTo>
                    <a:pt x="1007" y="14"/>
                    <a:pt x="1007" y="12"/>
                    <a:pt x="1005" y="11"/>
                  </a:cubicBezTo>
                  <a:cubicBezTo>
                    <a:pt x="1004" y="10"/>
                    <a:pt x="1002" y="10"/>
                    <a:pt x="1001" y="11"/>
                  </a:cubicBezTo>
                  <a:cubicBezTo>
                    <a:pt x="999" y="13"/>
                    <a:pt x="999" y="13"/>
                    <a:pt x="999" y="13"/>
                  </a:cubicBezTo>
                  <a:cubicBezTo>
                    <a:pt x="998" y="14"/>
                    <a:pt x="998" y="16"/>
                    <a:pt x="999" y="17"/>
                  </a:cubicBezTo>
                  <a:cubicBezTo>
                    <a:pt x="1000" y="18"/>
                    <a:pt x="1001" y="18"/>
                    <a:pt x="1001" y="18"/>
                  </a:cubicBezTo>
                  <a:close/>
                  <a:moveTo>
                    <a:pt x="903" y="128"/>
                  </a:moveTo>
                  <a:cubicBezTo>
                    <a:pt x="903" y="128"/>
                    <a:pt x="904" y="129"/>
                    <a:pt x="905" y="129"/>
                  </a:cubicBezTo>
                  <a:cubicBezTo>
                    <a:pt x="906" y="129"/>
                    <a:pt x="906" y="128"/>
                    <a:pt x="907" y="128"/>
                  </a:cubicBezTo>
                  <a:cubicBezTo>
                    <a:pt x="957" y="78"/>
                    <a:pt x="957" y="78"/>
                    <a:pt x="957" y="78"/>
                  </a:cubicBezTo>
                  <a:cubicBezTo>
                    <a:pt x="958" y="76"/>
                    <a:pt x="958" y="74"/>
                    <a:pt x="957" y="73"/>
                  </a:cubicBezTo>
                  <a:cubicBezTo>
                    <a:pt x="956" y="72"/>
                    <a:pt x="954" y="72"/>
                    <a:pt x="953" y="73"/>
                  </a:cubicBezTo>
                  <a:cubicBezTo>
                    <a:pt x="903" y="123"/>
                    <a:pt x="903" y="123"/>
                    <a:pt x="903" y="123"/>
                  </a:cubicBezTo>
                  <a:cubicBezTo>
                    <a:pt x="901" y="125"/>
                    <a:pt x="901" y="127"/>
                    <a:pt x="903" y="128"/>
                  </a:cubicBezTo>
                  <a:close/>
                  <a:moveTo>
                    <a:pt x="1011" y="22"/>
                  </a:moveTo>
                  <a:cubicBezTo>
                    <a:pt x="1012" y="22"/>
                    <a:pt x="1013" y="22"/>
                    <a:pt x="1014" y="21"/>
                  </a:cubicBezTo>
                  <a:cubicBezTo>
                    <a:pt x="1015" y="20"/>
                    <a:pt x="1015" y="20"/>
                    <a:pt x="1015" y="20"/>
                  </a:cubicBezTo>
                  <a:cubicBezTo>
                    <a:pt x="1016" y="19"/>
                    <a:pt x="1016" y="17"/>
                    <a:pt x="1015" y="16"/>
                  </a:cubicBezTo>
                  <a:cubicBezTo>
                    <a:pt x="1014" y="14"/>
                    <a:pt x="1012" y="14"/>
                    <a:pt x="1010" y="16"/>
                  </a:cubicBezTo>
                  <a:cubicBezTo>
                    <a:pt x="1009" y="17"/>
                    <a:pt x="1009" y="17"/>
                    <a:pt x="1009" y="17"/>
                  </a:cubicBezTo>
                  <a:cubicBezTo>
                    <a:pt x="1008" y="18"/>
                    <a:pt x="1008" y="20"/>
                    <a:pt x="1009" y="21"/>
                  </a:cubicBezTo>
                  <a:cubicBezTo>
                    <a:pt x="1010" y="22"/>
                    <a:pt x="1011" y="22"/>
                    <a:pt x="1011" y="22"/>
                  </a:cubicBezTo>
                  <a:close/>
                  <a:moveTo>
                    <a:pt x="505" y="526"/>
                  </a:moveTo>
                  <a:cubicBezTo>
                    <a:pt x="504" y="524"/>
                    <a:pt x="502" y="524"/>
                    <a:pt x="500" y="526"/>
                  </a:cubicBezTo>
                  <a:cubicBezTo>
                    <a:pt x="388" y="639"/>
                    <a:pt x="388" y="639"/>
                    <a:pt x="388" y="639"/>
                  </a:cubicBezTo>
                  <a:cubicBezTo>
                    <a:pt x="386" y="640"/>
                    <a:pt x="386" y="642"/>
                    <a:pt x="388" y="643"/>
                  </a:cubicBezTo>
                  <a:cubicBezTo>
                    <a:pt x="388" y="644"/>
                    <a:pt x="389" y="644"/>
                    <a:pt x="390" y="644"/>
                  </a:cubicBezTo>
                  <a:cubicBezTo>
                    <a:pt x="390" y="644"/>
                    <a:pt x="391" y="644"/>
                    <a:pt x="392" y="643"/>
                  </a:cubicBezTo>
                  <a:cubicBezTo>
                    <a:pt x="505" y="530"/>
                    <a:pt x="505" y="530"/>
                    <a:pt x="505" y="530"/>
                  </a:cubicBezTo>
                  <a:cubicBezTo>
                    <a:pt x="506" y="529"/>
                    <a:pt x="506" y="527"/>
                    <a:pt x="505" y="526"/>
                  </a:cubicBezTo>
                  <a:close/>
                  <a:moveTo>
                    <a:pt x="883" y="144"/>
                  </a:moveTo>
                  <a:cubicBezTo>
                    <a:pt x="883" y="144"/>
                    <a:pt x="882" y="144"/>
                    <a:pt x="881" y="145"/>
                  </a:cubicBezTo>
                  <a:cubicBezTo>
                    <a:pt x="876" y="150"/>
                    <a:pt x="876" y="150"/>
                    <a:pt x="876" y="150"/>
                  </a:cubicBezTo>
                  <a:cubicBezTo>
                    <a:pt x="875" y="151"/>
                    <a:pt x="875" y="153"/>
                    <a:pt x="876" y="155"/>
                  </a:cubicBezTo>
                  <a:cubicBezTo>
                    <a:pt x="876" y="155"/>
                    <a:pt x="877" y="156"/>
                    <a:pt x="878" y="156"/>
                  </a:cubicBezTo>
                  <a:cubicBezTo>
                    <a:pt x="879" y="156"/>
                    <a:pt x="880" y="155"/>
                    <a:pt x="880" y="155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149"/>
                    <a:pt x="887" y="148"/>
                    <a:pt x="887" y="147"/>
                  </a:cubicBezTo>
                  <a:cubicBezTo>
                    <a:pt x="887" y="146"/>
                    <a:pt x="886" y="145"/>
                    <a:pt x="886" y="145"/>
                  </a:cubicBezTo>
                  <a:cubicBezTo>
                    <a:pt x="885" y="144"/>
                    <a:pt x="884" y="144"/>
                    <a:pt x="883" y="144"/>
                  </a:cubicBezTo>
                  <a:close/>
                  <a:moveTo>
                    <a:pt x="752" y="278"/>
                  </a:moveTo>
                  <a:cubicBezTo>
                    <a:pt x="753" y="279"/>
                    <a:pt x="753" y="279"/>
                    <a:pt x="754" y="279"/>
                  </a:cubicBezTo>
                  <a:cubicBezTo>
                    <a:pt x="755" y="279"/>
                    <a:pt x="756" y="279"/>
                    <a:pt x="756" y="278"/>
                  </a:cubicBezTo>
                  <a:cubicBezTo>
                    <a:pt x="869" y="166"/>
                    <a:pt x="869" y="166"/>
                    <a:pt x="869" y="166"/>
                  </a:cubicBezTo>
                  <a:cubicBezTo>
                    <a:pt x="870" y="164"/>
                    <a:pt x="870" y="163"/>
                    <a:pt x="869" y="161"/>
                  </a:cubicBezTo>
                  <a:cubicBezTo>
                    <a:pt x="868" y="160"/>
                    <a:pt x="866" y="160"/>
                    <a:pt x="865" y="161"/>
                  </a:cubicBezTo>
                  <a:cubicBezTo>
                    <a:pt x="752" y="274"/>
                    <a:pt x="752" y="274"/>
                    <a:pt x="752" y="274"/>
                  </a:cubicBezTo>
                  <a:cubicBezTo>
                    <a:pt x="751" y="275"/>
                    <a:pt x="751" y="277"/>
                    <a:pt x="752" y="278"/>
                  </a:cubicBezTo>
                  <a:close/>
                  <a:moveTo>
                    <a:pt x="765" y="282"/>
                  </a:moveTo>
                  <a:cubicBezTo>
                    <a:pt x="766" y="282"/>
                    <a:pt x="767" y="282"/>
                    <a:pt x="767" y="281"/>
                  </a:cubicBezTo>
                  <a:cubicBezTo>
                    <a:pt x="882" y="166"/>
                    <a:pt x="882" y="166"/>
                    <a:pt x="882" y="166"/>
                  </a:cubicBezTo>
                  <a:cubicBezTo>
                    <a:pt x="884" y="165"/>
                    <a:pt x="884" y="163"/>
                    <a:pt x="882" y="162"/>
                  </a:cubicBezTo>
                  <a:cubicBezTo>
                    <a:pt x="881" y="161"/>
                    <a:pt x="879" y="161"/>
                    <a:pt x="878" y="162"/>
                  </a:cubicBezTo>
                  <a:cubicBezTo>
                    <a:pt x="763" y="277"/>
                    <a:pt x="763" y="277"/>
                    <a:pt x="763" y="277"/>
                  </a:cubicBezTo>
                  <a:cubicBezTo>
                    <a:pt x="762" y="278"/>
                    <a:pt x="762" y="280"/>
                    <a:pt x="763" y="281"/>
                  </a:cubicBezTo>
                  <a:cubicBezTo>
                    <a:pt x="764" y="282"/>
                    <a:pt x="764" y="282"/>
                    <a:pt x="765" y="282"/>
                  </a:cubicBezTo>
                  <a:close/>
                  <a:moveTo>
                    <a:pt x="913" y="131"/>
                  </a:moveTo>
                  <a:cubicBezTo>
                    <a:pt x="914" y="132"/>
                    <a:pt x="915" y="132"/>
                    <a:pt x="915" y="132"/>
                  </a:cubicBezTo>
                  <a:cubicBezTo>
                    <a:pt x="916" y="132"/>
                    <a:pt x="917" y="132"/>
                    <a:pt x="918" y="131"/>
                  </a:cubicBezTo>
                  <a:cubicBezTo>
                    <a:pt x="968" y="81"/>
                    <a:pt x="968" y="81"/>
                    <a:pt x="968" y="81"/>
                  </a:cubicBezTo>
                  <a:cubicBezTo>
                    <a:pt x="969" y="80"/>
                    <a:pt x="969" y="78"/>
                    <a:pt x="968" y="77"/>
                  </a:cubicBezTo>
                  <a:cubicBezTo>
                    <a:pt x="967" y="75"/>
                    <a:pt x="965" y="75"/>
                    <a:pt x="963" y="77"/>
                  </a:cubicBezTo>
                  <a:cubicBezTo>
                    <a:pt x="913" y="127"/>
                    <a:pt x="913" y="127"/>
                    <a:pt x="913" y="127"/>
                  </a:cubicBezTo>
                  <a:cubicBezTo>
                    <a:pt x="912" y="128"/>
                    <a:pt x="912" y="130"/>
                    <a:pt x="913" y="131"/>
                  </a:cubicBezTo>
                  <a:close/>
                  <a:moveTo>
                    <a:pt x="399" y="650"/>
                  </a:moveTo>
                  <a:cubicBezTo>
                    <a:pt x="521" y="527"/>
                    <a:pt x="521" y="527"/>
                    <a:pt x="521" y="527"/>
                  </a:cubicBezTo>
                  <a:cubicBezTo>
                    <a:pt x="523" y="526"/>
                    <a:pt x="523" y="524"/>
                    <a:pt x="521" y="523"/>
                  </a:cubicBezTo>
                  <a:cubicBezTo>
                    <a:pt x="520" y="522"/>
                    <a:pt x="518" y="522"/>
                    <a:pt x="517" y="523"/>
                  </a:cubicBezTo>
                  <a:cubicBezTo>
                    <a:pt x="395" y="646"/>
                    <a:pt x="395" y="646"/>
                    <a:pt x="395" y="646"/>
                  </a:cubicBezTo>
                  <a:cubicBezTo>
                    <a:pt x="393" y="647"/>
                    <a:pt x="393" y="649"/>
                    <a:pt x="395" y="650"/>
                  </a:cubicBezTo>
                  <a:cubicBezTo>
                    <a:pt x="395" y="650"/>
                    <a:pt x="396" y="651"/>
                    <a:pt x="397" y="651"/>
                  </a:cubicBezTo>
                  <a:cubicBezTo>
                    <a:pt x="397" y="651"/>
                    <a:pt x="398" y="650"/>
                    <a:pt x="399" y="650"/>
                  </a:cubicBezTo>
                  <a:close/>
                  <a:moveTo>
                    <a:pt x="906" y="142"/>
                  </a:moveTo>
                  <a:cubicBezTo>
                    <a:pt x="906" y="142"/>
                    <a:pt x="907" y="141"/>
                    <a:pt x="908" y="141"/>
                  </a:cubicBezTo>
                  <a:cubicBezTo>
                    <a:pt x="909" y="139"/>
                    <a:pt x="909" y="139"/>
                    <a:pt x="909" y="139"/>
                  </a:cubicBezTo>
                  <a:cubicBezTo>
                    <a:pt x="909" y="139"/>
                    <a:pt x="910" y="139"/>
                    <a:pt x="910" y="139"/>
                  </a:cubicBezTo>
                  <a:cubicBezTo>
                    <a:pt x="910" y="139"/>
                    <a:pt x="910" y="138"/>
                    <a:pt x="911" y="138"/>
                  </a:cubicBezTo>
                  <a:cubicBezTo>
                    <a:pt x="913" y="136"/>
                    <a:pt x="913" y="136"/>
                    <a:pt x="913" y="136"/>
                  </a:cubicBezTo>
                  <a:cubicBezTo>
                    <a:pt x="914" y="135"/>
                    <a:pt x="914" y="133"/>
                    <a:pt x="913" y="131"/>
                  </a:cubicBezTo>
                  <a:cubicBezTo>
                    <a:pt x="912" y="130"/>
                    <a:pt x="910" y="130"/>
                    <a:pt x="909" y="131"/>
                  </a:cubicBezTo>
                  <a:cubicBezTo>
                    <a:pt x="906" y="134"/>
                    <a:pt x="906" y="134"/>
                    <a:pt x="906" y="134"/>
                  </a:cubicBezTo>
                  <a:cubicBezTo>
                    <a:pt x="906" y="134"/>
                    <a:pt x="906" y="134"/>
                    <a:pt x="906" y="135"/>
                  </a:cubicBezTo>
                  <a:cubicBezTo>
                    <a:pt x="905" y="135"/>
                    <a:pt x="905" y="135"/>
                    <a:pt x="905" y="135"/>
                  </a:cubicBezTo>
                  <a:cubicBezTo>
                    <a:pt x="903" y="137"/>
                    <a:pt x="903" y="137"/>
                    <a:pt x="903" y="137"/>
                  </a:cubicBezTo>
                  <a:cubicBezTo>
                    <a:pt x="902" y="138"/>
                    <a:pt x="902" y="140"/>
                    <a:pt x="903" y="141"/>
                  </a:cubicBezTo>
                  <a:cubicBezTo>
                    <a:pt x="904" y="141"/>
                    <a:pt x="905" y="142"/>
                    <a:pt x="906" y="142"/>
                  </a:cubicBezTo>
                  <a:close/>
                  <a:moveTo>
                    <a:pt x="1028" y="19"/>
                  </a:moveTo>
                  <a:cubicBezTo>
                    <a:pt x="1029" y="19"/>
                    <a:pt x="1030" y="19"/>
                    <a:pt x="1030" y="18"/>
                  </a:cubicBezTo>
                  <a:cubicBezTo>
                    <a:pt x="1031" y="17"/>
                    <a:pt x="1031" y="17"/>
                    <a:pt x="1031" y="17"/>
                  </a:cubicBezTo>
                  <a:cubicBezTo>
                    <a:pt x="1033" y="16"/>
                    <a:pt x="1033" y="14"/>
                    <a:pt x="1031" y="13"/>
                  </a:cubicBezTo>
                  <a:cubicBezTo>
                    <a:pt x="1030" y="12"/>
                    <a:pt x="1028" y="12"/>
                    <a:pt x="1027" y="13"/>
                  </a:cubicBezTo>
                  <a:cubicBezTo>
                    <a:pt x="1026" y="14"/>
                    <a:pt x="1026" y="14"/>
                    <a:pt x="1026" y="14"/>
                  </a:cubicBezTo>
                  <a:cubicBezTo>
                    <a:pt x="1025" y="15"/>
                    <a:pt x="1025" y="17"/>
                    <a:pt x="1026" y="18"/>
                  </a:cubicBezTo>
                  <a:cubicBezTo>
                    <a:pt x="1027" y="19"/>
                    <a:pt x="1028" y="19"/>
                    <a:pt x="1028" y="19"/>
                  </a:cubicBezTo>
                  <a:close/>
                  <a:moveTo>
                    <a:pt x="397" y="661"/>
                  </a:moveTo>
                  <a:cubicBezTo>
                    <a:pt x="398" y="662"/>
                    <a:pt x="399" y="662"/>
                    <a:pt x="399" y="662"/>
                  </a:cubicBezTo>
                  <a:cubicBezTo>
                    <a:pt x="400" y="662"/>
                    <a:pt x="401" y="662"/>
                    <a:pt x="402" y="661"/>
                  </a:cubicBezTo>
                  <a:cubicBezTo>
                    <a:pt x="531" y="531"/>
                    <a:pt x="531" y="531"/>
                    <a:pt x="531" y="531"/>
                  </a:cubicBezTo>
                  <a:cubicBezTo>
                    <a:pt x="533" y="530"/>
                    <a:pt x="533" y="528"/>
                    <a:pt x="531" y="527"/>
                  </a:cubicBezTo>
                  <a:cubicBezTo>
                    <a:pt x="530" y="526"/>
                    <a:pt x="528" y="526"/>
                    <a:pt x="527" y="527"/>
                  </a:cubicBezTo>
                  <a:cubicBezTo>
                    <a:pt x="397" y="657"/>
                    <a:pt x="397" y="657"/>
                    <a:pt x="397" y="657"/>
                  </a:cubicBezTo>
                  <a:cubicBezTo>
                    <a:pt x="396" y="658"/>
                    <a:pt x="396" y="660"/>
                    <a:pt x="397" y="661"/>
                  </a:cubicBezTo>
                  <a:close/>
                  <a:moveTo>
                    <a:pt x="930" y="124"/>
                  </a:moveTo>
                  <a:cubicBezTo>
                    <a:pt x="929" y="125"/>
                    <a:pt x="929" y="127"/>
                    <a:pt x="930" y="128"/>
                  </a:cubicBezTo>
                  <a:cubicBezTo>
                    <a:pt x="931" y="129"/>
                    <a:pt x="932" y="129"/>
                    <a:pt x="933" y="129"/>
                  </a:cubicBezTo>
                  <a:cubicBezTo>
                    <a:pt x="933" y="129"/>
                    <a:pt x="934" y="129"/>
                    <a:pt x="935" y="128"/>
                  </a:cubicBezTo>
                  <a:cubicBezTo>
                    <a:pt x="978" y="84"/>
                    <a:pt x="978" y="84"/>
                    <a:pt x="978" y="84"/>
                  </a:cubicBezTo>
                  <a:cubicBezTo>
                    <a:pt x="979" y="83"/>
                    <a:pt x="979" y="81"/>
                    <a:pt x="978" y="80"/>
                  </a:cubicBezTo>
                  <a:cubicBezTo>
                    <a:pt x="977" y="79"/>
                    <a:pt x="975" y="79"/>
                    <a:pt x="974" y="80"/>
                  </a:cubicBezTo>
                  <a:lnTo>
                    <a:pt x="930" y="124"/>
                  </a:lnTo>
                  <a:close/>
                  <a:moveTo>
                    <a:pt x="919" y="143"/>
                  </a:moveTo>
                  <a:cubicBezTo>
                    <a:pt x="920" y="143"/>
                    <a:pt x="920" y="142"/>
                    <a:pt x="921" y="142"/>
                  </a:cubicBezTo>
                  <a:cubicBezTo>
                    <a:pt x="930" y="133"/>
                    <a:pt x="930" y="133"/>
                    <a:pt x="930" y="133"/>
                  </a:cubicBezTo>
                  <a:cubicBezTo>
                    <a:pt x="931" y="132"/>
                    <a:pt x="931" y="130"/>
                    <a:pt x="930" y="129"/>
                  </a:cubicBezTo>
                  <a:cubicBezTo>
                    <a:pt x="929" y="127"/>
                    <a:pt x="927" y="127"/>
                    <a:pt x="925" y="129"/>
                  </a:cubicBezTo>
                  <a:cubicBezTo>
                    <a:pt x="917" y="137"/>
                    <a:pt x="917" y="137"/>
                    <a:pt x="917" y="137"/>
                  </a:cubicBezTo>
                  <a:cubicBezTo>
                    <a:pt x="915" y="139"/>
                    <a:pt x="915" y="141"/>
                    <a:pt x="917" y="142"/>
                  </a:cubicBezTo>
                  <a:cubicBezTo>
                    <a:pt x="917" y="142"/>
                    <a:pt x="918" y="143"/>
                    <a:pt x="919" y="143"/>
                  </a:cubicBezTo>
                  <a:close/>
                  <a:moveTo>
                    <a:pt x="746" y="316"/>
                  </a:moveTo>
                  <a:cubicBezTo>
                    <a:pt x="747" y="316"/>
                    <a:pt x="747" y="315"/>
                    <a:pt x="748" y="315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74" y="289"/>
                    <a:pt x="774" y="289"/>
                    <a:pt x="774" y="289"/>
                  </a:cubicBezTo>
                  <a:cubicBezTo>
                    <a:pt x="775" y="287"/>
                    <a:pt x="775" y="285"/>
                    <a:pt x="774" y="284"/>
                  </a:cubicBezTo>
                  <a:cubicBezTo>
                    <a:pt x="773" y="283"/>
                    <a:pt x="771" y="283"/>
                    <a:pt x="770" y="284"/>
                  </a:cubicBezTo>
                  <a:cubicBezTo>
                    <a:pt x="757" y="297"/>
                    <a:pt x="757" y="297"/>
                    <a:pt x="757" y="297"/>
                  </a:cubicBezTo>
                  <a:cubicBezTo>
                    <a:pt x="744" y="310"/>
                    <a:pt x="744" y="310"/>
                    <a:pt x="744" y="310"/>
                  </a:cubicBezTo>
                  <a:cubicBezTo>
                    <a:pt x="742" y="312"/>
                    <a:pt x="742" y="314"/>
                    <a:pt x="744" y="315"/>
                  </a:cubicBezTo>
                  <a:cubicBezTo>
                    <a:pt x="744" y="315"/>
                    <a:pt x="745" y="316"/>
                    <a:pt x="746" y="316"/>
                  </a:cubicBezTo>
                  <a:close/>
                  <a:moveTo>
                    <a:pt x="903" y="156"/>
                  </a:moveTo>
                  <a:cubicBezTo>
                    <a:pt x="903" y="156"/>
                    <a:pt x="904" y="157"/>
                    <a:pt x="905" y="157"/>
                  </a:cubicBezTo>
                  <a:cubicBezTo>
                    <a:pt x="906" y="157"/>
                    <a:pt x="907" y="156"/>
                    <a:pt x="907" y="156"/>
                  </a:cubicBezTo>
                  <a:cubicBezTo>
                    <a:pt x="916" y="147"/>
                    <a:pt x="916" y="147"/>
                    <a:pt x="916" y="147"/>
                  </a:cubicBezTo>
                  <a:cubicBezTo>
                    <a:pt x="917" y="146"/>
                    <a:pt x="917" y="144"/>
                    <a:pt x="916" y="143"/>
                  </a:cubicBezTo>
                  <a:cubicBezTo>
                    <a:pt x="914" y="142"/>
                    <a:pt x="912" y="142"/>
                    <a:pt x="911" y="143"/>
                  </a:cubicBezTo>
                  <a:cubicBezTo>
                    <a:pt x="903" y="151"/>
                    <a:pt x="903" y="151"/>
                    <a:pt x="903" y="151"/>
                  </a:cubicBezTo>
                  <a:cubicBezTo>
                    <a:pt x="902" y="152"/>
                    <a:pt x="902" y="154"/>
                    <a:pt x="903" y="156"/>
                  </a:cubicBezTo>
                  <a:close/>
                  <a:moveTo>
                    <a:pt x="892" y="162"/>
                  </a:moveTo>
                  <a:cubicBezTo>
                    <a:pt x="821" y="233"/>
                    <a:pt x="821" y="233"/>
                    <a:pt x="821" y="233"/>
                  </a:cubicBezTo>
                  <a:cubicBezTo>
                    <a:pt x="820" y="234"/>
                    <a:pt x="820" y="236"/>
                    <a:pt x="821" y="237"/>
                  </a:cubicBezTo>
                  <a:cubicBezTo>
                    <a:pt x="822" y="238"/>
                    <a:pt x="823" y="238"/>
                    <a:pt x="824" y="238"/>
                  </a:cubicBezTo>
                  <a:cubicBezTo>
                    <a:pt x="824" y="238"/>
                    <a:pt x="825" y="238"/>
                    <a:pt x="826" y="237"/>
                  </a:cubicBezTo>
                  <a:cubicBezTo>
                    <a:pt x="896" y="166"/>
                    <a:pt x="896" y="166"/>
                    <a:pt x="896" y="166"/>
                  </a:cubicBezTo>
                  <a:cubicBezTo>
                    <a:pt x="898" y="165"/>
                    <a:pt x="898" y="163"/>
                    <a:pt x="896" y="162"/>
                  </a:cubicBezTo>
                  <a:cubicBezTo>
                    <a:pt x="895" y="161"/>
                    <a:pt x="893" y="161"/>
                    <a:pt x="892" y="162"/>
                  </a:cubicBezTo>
                  <a:close/>
                  <a:moveTo>
                    <a:pt x="779" y="282"/>
                  </a:moveTo>
                  <a:cubicBezTo>
                    <a:pt x="780" y="282"/>
                    <a:pt x="781" y="282"/>
                    <a:pt x="781" y="281"/>
                  </a:cubicBezTo>
                  <a:cubicBezTo>
                    <a:pt x="821" y="242"/>
                    <a:pt x="821" y="242"/>
                    <a:pt x="821" y="242"/>
                  </a:cubicBezTo>
                  <a:cubicBezTo>
                    <a:pt x="822" y="241"/>
                    <a:pt x="822" y="239"/>
                    <a:pt x="821" y="238"/>
                  </a:cubicBezTo>
                  <a:cubicBezTo>
                    <a:pt x="820" y="236"/>
                    <a:pt x="818" y="236"/>
                    <a:pt x="816" y="238"/>
                  </a:cubicBezTo>
                  <a:cubicBezTo>
                    <a:pt x="802" y="252"/>
                    <a:pt x="802" y="252"/>
                    <a:pt x="802" y="252"/>
                  </a:cubicBezTo>
                  <a:cubicBezTo>
                    <a:pt x="777" y="277"/>
                    <a:pt x="777" y="277"/>
                    <a:pt x="777" y="277"/>
                  </a:cubicBezTo>
                  <a:cubicBezTo>
                    <a:pt x="776" y="278"/>
                    <a:pt x="776" y="280"/>
                    <a:pt x="777" y="281"/>
                  </a:cubicBezTo>
                  <a:cubicBezTo>
                    <a:pt x="778" y="282"/>
                    <a:pt x="778" y="282"/>
                    <a:pt x="779" y="282"/>
                  </a:cubicBezTo>
                  <a:close/>
                  <a:moveTo>
                    <a:pt x="941" y="127"/>
                  </a:moveTo>
                  <a:cubicBezTo>
                    <a:pt x="941" y="127"/>
                    <a:pt x="941" y="127"/>
                    <a:pt x="941" y="127"/>
                  </a:cubicBezTo>
                  <a:cubicBezTo>
                    <a:pt x="833" y="235"/>
                    <a:pt x="833" y="235"/>
                    <a:pt x="833" y="235"/>
                  </a:cubicBezTo>
                  <a:cubicBezTo>
                    <a:pt x="832" y="236"/>
                    <a:pt x="832" y="238"/>
                    <a:pt x="833" y="240"/>
                  </a:cubicBezTo>
                  <a:cubicBezTo>
                    <a:pt x="833" y="240"/>
                    <a:pt x="834" y="241"/>
                    <a:pt x="835" y="241"/>
                  </a:cubicBezTo>
                  <a:cubicBezTo>
                    <a:pt x="836" y="241"/>
                    <a:pt x="836" y="240"/>
                    <a:pt x="837" y="240"/>
                  </a:cubicBezTo>
                  <a:cubicBezTo>
                    <a:pt x="945" y="132"/>
                    <a:pt x="945" y="132"/>
                    <a:pt x="945" y="132"/>
                  </a:cubicBezTo>
                  <a:cubicBezTo>
                    <a:pt x="945" y="131"/>
                    <a:pt x="945" y="131"/>
                    <a:pt x="946" y="131"/>
                  </a:cubicBezTo>
                  <a:cubicBezTo>
                    <a:pt x="946" y="131"/>
                    <a:pt x="946" y="131"/>
                    <a:pt x="946" y="131"/>
                  </a:cubicBezTo>
                  <a:cubicBezTo>
                    <a:pt x="986" y="91"/>
                    <a:pt x="986" y="91"/>
                    <a:pt x="986" y="91"/>
                  </a:cubicBezTo>
                  <a:cubicBezTo>
                    <a:pt x="987" y="90"/>
                    <a:pt x="987" y="88"/>
                    <a:pt x="986" y="86"/>
                  </a:cubicBezTo>
                  <a:cubicBezTo>
                    <a:pt x="985" y="85"/>
                    <a:pt x="983" y="85"/>
                    <a:pt x="982" y="86"/>
                  </a:cubicBezTo>
                  <a:cubicBezTo>
                    <a:pt x="942" y="126"/>
                    <a:pt x="942" y="126"/>
                    <a:pt x="942" y="126"/>
                  </a:cubicBezTo>
                  <a:cubicBezTo>
                    <a:pt x="941" y="127"/>
                    <a:pt x="941" y="127"/>
                    <a:pt x="941" y="127"/>
                  </a:cubicBezTo>
                  <a:close/>
                  <a:moveTo>
                    <a:pt x="1015" y="57"/>
                  </a:moveTo>
                  <a:cubicBezTo>
                    <a:pt x="1016" y="58"/>
                    <a:pt x="1017" y="58"/>
                    <a:pt x="1017" y="58"/>
                  </a:cubicBezTo>
                  <a:cubicBezTo>
                    <a:pt x="1018" y="58"/>
                    <a:pt x="1019" y="58"/>
                    <a:pt x="1019" y="57"/>
                  </a:cubicBezTo>
                  <a:cubicBezTo>
                    <a:pt x="1022" y="55"/>
                    <a:pt x="1022" y="55"/>
                    <a:pt x="1022" y="55"/>
                  </a:cubicBezTo>
                  <a:cubicBezTo>
                    <a:pt x="1022" y="55"/>
                    <a:pt x="1022" y="55"/>
                    <a:pt x="1022" y="54"/>
                  </a:cubicBezTo>
                  <a:cubicBezTo>
                    <a:pt x="1023" y="54"/>
                    <a:pt x="1023" y="54"/>
                    <a:pt x="1023" y="54"/>
                  </a:cubicBezTo>
                  <a:cubicBezTo>
                    <a:pt x="1035" y="41"/>
                    <a:pt x="1035" y="41"/>
                    <a:pt x="1035" y="41"/>
                  </a:cubicBezTo>
                  <a:cubicBezTo>
                    <a:pt x="1037" y="40"/>
                    <a:pt x="1037" y="38"/>
                    <a:pt x="1035" y="37"/>
                  </a:cubicBezTo>
                  <a:cubicBezTo>
                    <a:pt x="1034" y="36"/>
                    <a:pt x="1032" y="36"/>
                    <a:pt x="1031" y="37"/>
                  </a:cubicBezTo>
                  <a:cubicBezTo>
                    <a:pt x="1019" y="49"/>
                    <a:pt x="1019" y="49"/>
                    <a:pt x="1019" y="49"/>
                  </a:cubicBezTo>
                  <a:cubicBezTo>
                    <a:pt x="1018" y="50"/>
                    <a:pt x="1018" y="50"/>
                    <a:pt x="1018" y="50"/>
                  </a:cubicBezTo>
                  <a:cubicBezTo>
                    <a:pt x="1018" y="50"/>
                    <a:pt x="1018" y="50"/>
                    <a:pt x="1017" y="51"/>
                  </a:cubicBezTo>
                  <a:cubicBezTo>
                    <a:pt x="1015" y="53"/>
                    <a:pt x="1015" y="53"/>
                    <a:pt x="1015" y="53"/>
                  </a:cubicBezTo>
                  <a:cubicBezTo>
                    <a:pt x="1014" y="54"/>
                    <a:pt x="1014" y="56"/>
                    <a:pt x="1015" y="57"/>
                  </a:cubicBezTo>
                  <a:close/>
                  <a:moveTo>
                    <a:pt x="397" y="676"/>
                  </a:moveTo>
                  <a:cubicBezTo>
                    <a:pt x="397" y="676"/>
                    <a:pt x="398" y="677"/>
                    <a:pt x="399" y="677"/>
                  </a:cubicBezTo>
                  <a:cubicBezTo>
                    <a:pt x="400" y="677"/>
                    <a:pt x="400" y="676"/>
                    <a:pt x="401" y="676"/>
                  </a:cubicBezTo>
                  <a:cubicBezTo>
                    <a:pt x="541" y="536"/>
                    <a:pt x="541" y="536"/>
                    <a:pt x="541" y="536"/>
                  </a:cubicBezTo>
                  <a:cubicBezTo>
                    <a:pt x="542" y="535"/>
                    <a:pt x="542" y="533"/>
                    <a:pt x="541" y="532"/>
                  </a:cubicBezTo>
                  <a:cubicBezTo>
                    <a:pt x="540" y="530"/>
                    <a:pt x="538" y="530"/>
                    <a:pt x="536" y="532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5" y="673"/>
                    <a:pt x="395" y="675"/>
                    <a:pt x="397" y="676"/>
                  </a:cubicBezTo>
                  <a:close/>
                  <a:moveTo>
                    <a:pt x="990" y="82"/>
                  </a:moveTo>
                  <a:cubicBezTo>
                    <a:pt x="991" y="83"/>
                    <a:pt x="991" y="83"/>
                    <a:pt x="992" y="83"/>
                  </a:cubicBezTo>
                  <a:cubicBezTo>
                    <a:pt x="993" y="83"/>
                    <a:pt x="994" y="83"/>
                    <a:pt x="994" y="82"/>
                  </a:cubicBezTo>
                  <a:cubicBezTo>
                    <a:pt x="997" y="80"/>
                    <a:pt x="997" y="80"/>
                    <a:pt x="997" y="80"/>
                  </a:cubicBezTo>
                  <a:cubicBezTo>
                    <a:pt x="998" y="79"/>
                    <a:pt x="998" y="77"/>
                    <a:pt x="997" y="76"/>
                  </a:cubicBezTo>
                  <a:cubicBezTo>
                    <a:pt x="996" y="74"/>
                    <a:pt x="994" y="74"/>
                    <a:pt x="992" y="76"/>
                  </a:cubicBezTo>
                  <a:cubicBezTo>
                    <a:pt x="990" y="78"/>
                    <a:pt x="990" y="78"/>
                    <a:pt x="990" y="78"/>
                  </a:cubicBezTo>
                  <a:cubicBezTo>
                    <a:pt x="989" y="79"/>
                    <a:pt x="989" y="81"/>
                    <a:pt x="990" y="82"/>
                  </a:cubicBezTo>
                  <a:close/>
                  <a:moveTo>
                    <a:pt x="807" y="261"/>
                  </a:moveTo>
                  <a:cubicBezTo>
                    <a:pt x="806" y="262"/>
                    <a:pt x="806" y="262"/>
                    <a:pt x="806" y="262"/>
                  </a:cubicBezTo>
                  <a:cubicBezTo>
                    <a:pt x="805" y="263"/>
                    <a:pt x="805" y="265"/>
                    <a:pt x="806" y="267"/>
                  </a:cubicBezTo>
                  <a:cubicBezTo>
                    <a:pt x="806" y="267"/>
                    <a:pt x="807" y="267"/>
                    <a:pt x="808" y="267"/>
                  </a:cubicBezTo>
                  <a:cubicBezTo>
                    <a:pt x="809" y="267"/>
                    <a:pt x="810" y="267"/>
                    <a:pt x="810" y="267"/>
                  </a:cubicBezTo>
                  <a:cubicBezTo>
                    <a:pt x="812" y="265"/>
                    <a:pt x="812" y="265"/>
                    <a:pt x="812" y="265"/>
                  </a:cubicBezTo>
                  <a:cubicBezTo>
                    <a:pt x="813" y="264"/>
                    <a:pt x="813" y="262"/>
                    <a:pt x="812" y="261"/>
                  </a:cubicBezTo>
                  <a:cubicBezTo>
                    <a:pt x="811" y="259"/>
                    <a:pt x="809" y="259"/>
                    <a:pt x="807" y="261"/>
                  </a:cubicBezTo>
                  <a:close/>
                  <a:moveTo>
                    <a:pt x="714" y="358"/>
                  </a:moveTo>
                  <a:cubicBezTo>
                    <a:pt x="715" y="359"/>
                    <a:pt x="716" y="359"/>
                    <a:pt x="716" y="359"/>
                  </a:cubicBezTo>
                  <a:cubicBezTo>
                    <a:pt x="717" y="359"/>
                    <a:pt x="718" y="359"/>
                    <a:pt x="719" y="358"/>
                  </a:cubicBezTo>
                  <a:cubicBezTo>
                    <a:pt x="787" y="290"/>
                    <a:pt x="787" y="290"/>
                    <a:pt x="787" y="290"/>
                  </a:cubicBezTo>
                  <a:cubicBezTo>
                    <a:pt x="788" y="289"/>
                    <a:pt x="788" y="287"/>
                    <a:pt x="787" y="286"/>
                  </a:cubicBezTo>
                  <a:cubicBezTo>
                    <a:pt x="785" y="284"/>
                    <a:pt x="784" y="284"/>
                    <a:pt x="782" y="286"/>
                  </a:cubicBezTo>
                  <a:cubicBezTo>
                    <a:pt x="714" y="354"/>
                    <a:pt x="714" y="354"/>
                    <a:pt x="714" y="354"/>
                  </a:cubicBezTo>
                  <a:cubicBezTo>
                    <a:pt x="713" y="355"/>
                    <a:pt x="713" y="357"/>
                    <a:pt x="714" y="358"/>
                  </a:cubicBezTo>
                  <a:close/>
                  <a:moveTo>
                    <a:pt x="1041" y="49"/>
                  </a:moveTo>
                  <a:cubicBezTo>
                    <a:pt x="1041" y="49"/>
                    <a:pt x="1042" y="49"/>
                    <a:pt x="1043" y="48"/>
                  </a:cubicBezTo>
                  <a:cubicBezTo>
                    <a:pt x="1052" y="38"/>
                    <a:pt x="1052" y="38"/>
                    <a:pt x="1052" y="38"/>
                  </a:cubicBezTo>
                  <a:cubicBezTo>
                    <a:pt x="1053" y="37"/>
                    <a:pt x="1053" y="35"/>
                    <a:pt x="1052" y="34"/>
                  </a:cubicBezTo>
                  <a:cubicBezTo>
                    <a:pt x="1051" y="33"/>
                    <a:pt x="1049" y="33"/>
                    <a:pt x="1048" y="34"/>
                  </a:cubicBezTo>
                  <a:cubicBezTo>
                    <a:pt x="1038" y="44"/>
                    <a:pt x="1038" y="44"/>
                    <a:pt x="1038" y="44"/>
                  </a:cubicBezTo>
                  <a:cubicBezTo>
                    <a:pt x="1037" y="45"/>
                    <a:pt x="1037" y="47"/>
                    <a:pt x="1038" y="48"/>
                  </a:cubicBezTo>
                  <a:cubicBezTo>
                    <a:pt x="1039" y="49"/>
                    <a:pt x="1040" y="49"/>
                    <a:pt x="1041" y="49"/>
                  </a:cubicBezTo>
                  <a:close/>
                  <a:moveTo>
                    <a:pt x="399" y="690"/>
                  </a:moveTo>
                  <a:cubicBezTo>
                    <a:pt x="400" y="690"/>
                    <a:pt x="401" y="690"/>
                    <a:pt x="401" y="689"/>
                  </a:cubicBezTo>
                  <a:cubicBezTo>
                    <a:pt x="548" y="543"/>
                    <a:pt x="548" y="543"/>
                    <a:pt x="548" y="543"/>
                  </a:cubicBezTo>
                  <a:cubicBezTo>
                    <a:pt x="549" y="542"/>
                    <a:pt x="549" y="540"/>
                    <a:pt x="548" y="538"/>
                  </a:cubicBezTo>
                  <a:cubicBezTo>
                    <a:pt x="547" y="537"/>
                    <a:pt x="545" y="537"/>
                    <a:pt x="544" y="538"/>
                  </a:cubicBezTo>
                  <a:cubicBezTo>
                    <a:pt x="397" y="685"/>
                    <a:pt x="397" y="685"/>
                    <a:pt x="397" y="685"/>
                  </a:cubicBezTo>
                  <a:cubicBezTo>
                    <a:pt x="396" y="686"/>
                    <a:pt x="396" y="688"/>
                    <a:pt x="397" y="689"/>
                  </a:cubicBezTo>
                  <a:cubicBezTo>
                    <a:pt x="398" y="690"/>
                    <a:pt x="398" y="690"/>
                    <a:pt x="399" y="690"/>
                  </a:cubicBezTo>
                  <a:close/>
                  <a:moveTo>
                    <a:pt x="703" y="387"/>
                  </a:moveTo>
                  <a:cubicBezTo>
                    <a:pt x="704" y="387"/>
                    <a:pt x="704" y="386"/>
                    <a:pt x="705" y="386"/>
                  </a:cubicBezTo>
                  <a:cubicBezTo>
                    <a:pt x="804" y="287"/>
                    <a:pt x="804" y="287"/>
                    <a:pt x="804" y="287"/>
                  </a:cubicBezTo>
                  <a:cubicBezTo>
                    <a:pt x="804" y="286"/>
                    <a:pt x="804" y="286"/>
                    <a:pt x="805" y="286"/>
                  </a:cubicBezTo>
                  <a:cubicBezTo>
                    <a:pt x="805" y="286"/>
                    <a:pt x="805" y="286"/>
                    <a:pt x="805" y="286"/>
                  </a:cubicBezTo>
                  <a:cubicBezTo>
                    <a:pt x="808" y="283"/>
                    <a:pt x="808" y="283"/>
                    <a:pt x="808" y="283"/>
                  </a:cubicBezTo>
                  <a:cubicBezTo>
                    <a:pt x="809" y="281"/>
                    <a:pt x="809" y="279"/>
                    <a:pt x="808" y="278"/>
                  </a:cubicBezTo>
                  <a:cubicBezTo>
                    <a:pt x="807" y="277"/>
                    <a:pt x="805" y="277"/>
                    <a:pt x="804" y="278"/>
                  </a:cubicBezTo>
                  <a:cubicBezTo>
                    <a:pt x="801" y="281"/>
                    <a:pt x="801" y="281"/>
                    <a:pt x="801" y="281"/>
                  </a:cubicBezTo>
                  <a:cubicBezTo>
                    <a:pt x="801" y="281"/>
                    <a:pt x="800" y="282"/>
                    <a:pt x="800" y="282"/>
                  </a:cubicBezTo>
                  <a:cubicBezTo>
                    <a:pt x="800" y="282"/>
                    <a:pt x="800" y="282"/>
                    <a:pt x="800" y="282"/>
                  </a:cubicBezTo>
                  <a:cubicBezTo>
                    <a:pt x="701" y="381"/>
                    <a:pt x="701" y="381"/>
                    <a:pt x="701" y="381"/>
                  </a:cubicBezTo>
                  <a:cubicBezTo>
                    <a:pt x="699" y="382"/>
                    <a:pt x="699" y="384"/>
                    <a:pt x="701" y="386"/>
                  </a:cubicBezTo>
                  <a:cubicBezTo>
                    <a:pt x="701" y="386"/>
                    <a:pt x="702" y="387"/>
                    <a:pt x="703" y="387"/>
                  </a:cubicBezTo>
                  <a:close/>
                  <a:moveTo>
                    <a:pt x="933" y="157"/>
                  </a:moveTo>
                  <a:cubicBezTo>
                    <a:pt x="933" y="157"/>
                    <a:pt x="933" y="157"/>
                    <a:pt x="933" y="157"/>
                  </a:cubicBezTo>
                  <a:cubicBezTo>
                    <a:pt x="999" y="91"/>
                    <a:pt x="999" y="91"/>
                    <a:pt x="999" y="91"/>
                  </a:cubicBezTo>
                  <a:cubicBezTo>
                    <a:pt x="1002" y="89"/>
                    <a:pt x="1002" y="89"/>
                    <a:pt x="1002" y="89"/>
                  </a:cubicBezTo>
                  <a:cubicBezTo>
                    <a:pt x="1002" y="89"/>
                    <a:pt x="1002" y="89"/>
                    <a:pt x="1002" y="89"/>
                  </a:cubicBezTo>
                  <a:cubicBezTo>
                    <a:pt x="1006" y="84"/>
                    <a:pt x="1006" y="84"/>
                    <a:pt x="1006" y="84"/>
                  </a:cubicBezTo>
                  <a:cubicBezTo>
                    <a:pt x="1007" y="84"/>
                    <a:pt x="1007" y="83"/>
                    <a:pt x="1007" y="82"/>
                  </a:cubicBezTo>
                  <a:cubicBezTo>
                    <a:pt x="1007" y="81"/>
                    <a:pt x="1007" y="81"/>
                    <a:pt x="1006" y="80"/>
                  </a:cubicBezTo>
                  <a:cubicBezTo>
                    <a:pt x="1006" y="80"/>
                    <a:pt x="1006" y="80"/>
                    <a:pt x="1005" y="79"/>
                  </a:cubicBezTo>
                  <a:cubicBezTo>
                    <a:pt x="1005" y="79"/>
                    <a:pt x="1005" y="79"/>
                    <a:pt x="1005" y="79"/>
                  </a:cubicBezTo>
                  <a:cubicBezTo>
                    <a:pt x="1005" y="79"/>
                    <a:pt x="1005" y="79"/>
                    <a:pt x="1005" y="79"/>
                  </a:cubicBezTo>
                  <a:cubicBezTo>
                    <a:pt x="1005" y="79"/>
                    <a:pt x="1005" y="79"/>
                    <a:pt x="1004" y="79"/>
                  </a:cubicBezTo>
                  <a:cubicBezTo>
                    <a:pt x="1004" y="79"/>
                    <a:pt x="1003" y="79"/>
                    <a:pt x="1002" y="80"/>
                  </a:cubicBezTo>
                  <a:cubicBezTo>
                    <a:pt x="1002" y="80"/>
                    <a:pt x="1002" y="80"/>
                    <a:pt x="1002" y="80"/>
                  </a:cubicBezTo>
                  <a:cubicBezTo>
                    <a:pt x="928" y="154"/>
                    <a:pt x="928" y="154"/>
                    <a:pt x="928" y="154"/>
                  </a:cubicBezTo>
                  <a:cubicBezTo>
                    <a:pt x="928" y="154"/>
                    <a:pt x="928" y="154"/>
                    <a:pt x="928" y="154"/>
                  </a:cubicBezTo>
                  <a:cubicBezTo>
                    <a:pt x="928" y="154"/>
                    <a:pt x="928" y="154"/>
                    <a:pt x="928" y="154"/>
                  </a:cubicBezTo>
                  <a:cubicBezTo>
                    <a:pt x="852" y="229"/>
                    <a:pt x="852" y="229"/>
                    <a:pt x="852" y="229"/>
                  </a:cubicBezTo>
                  <a:cubicBezTo>
                    <a:pt x="851" y="231"/>
                    <a:pt x="851" y="233"/>
                    <a:pt x="852" y="234"/>
                  </a:cubicBezTo>
                  <a:cubicBezTo>
                    <a:pt x="853" y="234"/>
                    <a:pt x="854" y="235"/>
                    <a:pt x="855" y="235"/>
                  </a:cubicBezTo>
                  <a:cubicBezTo>
                    <a:pt x="855" y="235"/>
                    <a:pt x="856" y="234"/>
                    <a:pt x="857" y="234"/>
                  </a:cubicBezTo>
                  <a:cubicBezTo>
                    <a:pt x="933" y="158"/>
                    <a:pt x="933" y="158"/>
                    <a:pt x="933" y="158"/>
                  </a:cubicBezTo>
                  <a:cubicBezTo>
                    <a:pt x="933" y="158"/>
                    <a:pt x="933" y="157"/>
                    <a:pt x="933" y="157"/>
                  </a:cubicBezTo>
                  <a:close/>
                  <a:moveTo>
                    <a:pt x="1009" y="80"/>
                  </a:moveTo>
                  <a:cubicBezTo>
                    <a:pt x="1010" y="80"/>
                    <a:pt x="1011" y="80"/>
                    <a:pt x="1012" y="79"/>
                  </a:cubicBezTo>
                  <a:cubicBezTo>
                    <a:pt x="1015" y="76"/>
                    <a:pt x="1015" y="76"/>
                    <a:pt x="1015" y="76"/>
                  </a:cubicBezTo>
                  <a:cubicBezTo>
                    <a:pt x="1016" y="75"/>
                    <a:pt x="1016" y="73"/>
                    <a:pt x="1015" y="71"/>
                  </a:cubicBezTo>
                  <a:cubicBezTo>
                    <a:pt x="1014" y="70"/>
                    <a:pt x="1012" y="70"/>
                    <a:pt x="1011" y="71"/>
                  </a:cubicBezTo>
                  <a:cubicBezTo>
                    <a:pt x="1007" y="75"/>
                    <a:pt x="1007" y="75"/>
                    <a:pt x="1007" y="75"/>
                  </a:cubicBezTo>
                  <a:cubicBezTo>
                    <a:pt x="1006" y="76"/>
                    <a:pt x="1006" y="78"/>
                    <a:pt x="1007" y="79"/>
                  </a:cubicBezTo>
                  <a:cubicBezTo>
                    <a:pt x="1008" y="80"/>
                    <a:pt x="1009" y="80"/>
                    <a:pt x="1009" y="80"/>
                  </a:cubicBezTo>
                  <a:close/>
                  <a:moveTo>
                    <a:pt x="1027" y="55"/>
                  </a:moveTo>
                  <a:cubicBezTo>
                    <a:pt x="1020" y="62"/>
                    <a:pt x="1020" y="62"/>
                    <a:pt x="1020" y="62"/>
                  </a:cubicBezTo>
                  <a:cubicBezTo>
                    <a:pt x="1018" y="63"/>
                    <a:pt x="1018" y="65"/>
                    <a:pt x="1020" y="67"/>
                  </a:cubicBezTo>
                  <a:cubicBezTo>
                    <a:pt x="1020" y="67"/>
                    <a:pt x="1021" y="68"/>
                    <a:pt x="1022" y="68"/>
                  </a:cubicBezTo>
                  <a:cubicBezTo>
                    <a:pt x="1023" y="68"/>
                    <a:pt x="1023" y="67"/>
                    <a:pt x="1024" y="67"/>
                  </a:cubicBezTo>
                  <a:cubicBezTo>
                    <a:pt x="1031" y="59"/>
                    <a:pt x="1031" y="59"/>
                    <a:pt x="1031" y="59"/>
                  </a:cubicBezTo>
                  <a:cubicBezTo>
                    <a:pt x="1032" y="58"/>
                    <a:pt x="1032" y="56"/>
                    <a:pt x="1031" y="55"/>
                  </a:cubicBezTo>
                  <a:cubicBezTo>
                    <a:pt x="1030" y="54"/>
                    <a:pt x="1028" y="54"/>
                    <a:pt x="1027" y="55"/>
                  </a:cubicBezTo>
                  <a:close/>
                  <a:moveTo>
                    <a:pt x="860" y="243"/>
                  </a:moveTo>
                  <a:cubicBezTo>
                    <a:pt x="861" y="243"/>
                    <a:pt x="862" y="243"/>
                    <a:pt x="863" y="242"/>
                  </a:cubicBezTo>
                  <a:cubicBezTo>
                    <a:pt x="872" y="232"/>
                    <a:pt x="872" y="232"/>
                    <a:pt x="872" y="232"/>
                  </a:cubicBezTo>
                  <a:cubicBezTo>
                    <a:pt x="874" y="231"/>
                    <a:pt x="874" y="229"/>
                    <a:pt x="872" y="228"/>
                  </a:cubicBezTo>
                  <a:cubicBezTo>
                    <a:pt x="871" y="227"/>
                    <a:pt x="869" y="227"/>
                    <a:pt x="868" y="228"/>
                  </a:cubicBezTo>
                  <a:cubicBezTo>
                    <a:pt x="858" y="238"/>
                    <a:pt x="858" y="238"/>
                    <a:pt x="858" y="238"/>
                  </a:cubicBezTo>
                  <a:cubicBezTo>
                    <a:pt x="857" y="239"/>
                    <a:pt x="857" y="241"/>
                    <a:pt x="858" y="242"/>
                  </a:cubicBezTo>
                  <a:cubicBezTo>
                    <a:pt x="859" y="243"/>
                    <a:pt x="860" y="243"/>
                    <a:pt x="860" y="243"/>
                  </a:cubicBezTo>
                  <a:close/>
                  <a:moveTo>
                    <a:pt x="1034" y="62"/>
                  </a:moveTo>
                  <a:cubicBezTo>
                    <a:pt x="1031" y="65"/>
                    <a:pt x="1031" y="65"/>
                    <a:pt x="1031" y="65"/>
                  </a:cubicBezTo>
                  <a:cubicBezTo>
                    <a:pt x="1030" y="66"/>
                    <a:pt x="1030" y="68"/>
                    <a:pt x="1031" y="69"/>
                  </a:cubicBezTo>
                  <a:cubicBezTo>
                    <a:pt x="1032" y="70"/>
                    <a:pt x="1033" y="70"/>
                    <a:pt x="1033" y="70"/>
                  </a:cubicBezTo>
                  <a:cubicBezTo>
                    <a:pt x="1034" y="70"/>
                    <a:pt x="1035" y="70"/>
                    <a:pt x="1036" y="69"/>
                  </a:cubicBezTo>
                  <a:cubicBezTo>
                    <a:pt x="1038" y="66"/>
                    <a:pt x="1038" y="66"/>
                    <a:pt x="1038" y="66"/>
                  </a:cubicBezTo>
                  <a:cubicBezTo>
                    <a:pt x="1039" y="65"/>
                    <a:pt x="1039" y="63"/>
                    <a:pt x="1038" y="62"/>
                  </a:cubicBezTo>
                  <a:cubicBezTo>
                    <a:pt x="1037" y="61"/>
                    <a:pt x="1035" y="61"/>
                    <a:pt x="1034" y="62"/>
                  </a:cubicBezTo>
                  <a:close/>
                  <a:moveTo>
                    <a:pt x="705" y="399"/>
                  </a:moveTo>
                  <a:cubicBezTo>
                    <a:pt x="706" y="399"/>
                    <a:pt x="706" y="398"/>
                    <a:pt x="707" y="398"/>
                  </a:cubicBezTo>
                  <a:cubicBezTo>
                    <a:pt x="825" y="280"/>
                    <a:pt x="825" y="280"/>
                    <a:pt x="825" y="280"/>
                  </a:cubicBezTo>
                  <a:cubicBezTo>
                    <a:pt x="826" y="278"/>
                    <a:pt x="826" y="277"/>
                    <a:pt x="825" y="275"/>
                  </a:cubicBezTo>
                  <a:cubicBezTo>
                    <a:pt x="824" y="274"/>
                    <a:pt x="822" y="274"/>
                    <a:pt x="821" y="275"/>
                  </a:cubicBezTo>
                  <a:cubicBezTo>
                    <a:pt x="703" y="393"/>
                    <a:pt x="703" y="393"/>
                    <a:pt x="703" y="393"/>
                  </a:cubicBezTo>
                  <a:cubicBezTo>
                    <a:pt x="701" y="395"/>
                    <a:pt x="701" y="396"/>
                    <a:pt x="703" y="398"/>
                  </a:cubicBezTo>
                  <a:cubicBezTo>
                    <a:pt x="703" y="398"/>
                    <a:pt x="704" y="399"/>
                    <a:pt x="705" y="399"/>
                  </a:cubicBezTo>
                  <a:close/>
                  <a:moveTo>
                    <a:pt x="853" y="251"/>
                  </a:moveTo>
                  <a:cubicBezTo>
                    <a:pt x="854" y="250"/>
                    <a:pt x="854" y="248"/>
                    <a:pt x="853" y="247"/>
                  </a:cubicBezTo>
                  <a:cubicBezTo>
                    <a:pt x="852" y="246"/>
                    <a:pt x="850" y="246"/>
                    <a:pt x="849" y="247"/>
                  </a:cubicBezTo>
                  <a:cubicBezTo>
                    <a:pt x="844" y="252"/>
                    <a:pt x="844" y="252"/>
                    <a:pt x="844" y="252"/>
                  </a:cubicBezTo>
                  <a:cubicBezTo>
                    <a:pt x="842" y="254"/>
                    <a:pt x="842" y="256"/>
                    <a:pt x="844" y="257"/>
                  </a:cubicBezTo>
                  <a:cubicBezTo>
                    <a:pt x="844" y="257"/>
                    <a:pt x="845" y="258"/>
                    <a:pt x="846" y="258"/>
                  </a:cubicBezTo>
                  <a:cubicBezTo>
                    <a:pt x="847" y="258"/>
                    <a:pt x="847" y="257"/>
                    <a:pt x="848" y="257"/>
                  </a:cubicBezTo>
                  <a:lnTo>
                    <a:pt x="853" y="251"/>
                  </a:lnTo>
                  <a:close/>
                  <a:moveTo>
                    <a:pt x="400" y="703"/>
                  </a:moveTo>
                  <a:cubicBezTo>
                    <a:pt x="401" y="703"/>
                    <a:pt x="402" y="703"/>
                    <a:pt x="402" y="702"/>
                  </a:cubicBezTo>
                  <a:cubicBezTo>
                    <a:pt x="559" y="545"/>
                    <a:pt x="559" y="545"/>
                    <a:pt x="559" y="545"/>
                  </a:cubicBezTo>
                  <a:cubicBezTo>
                    <a:pt x="561" y="544"/>
                    <a:pt x="561" y="542"/>
                    <a:pt x="559" y="541"/>
                  </a:cubicBezTo>
                  <a:cubicBezTo>
                    <a:pt x="558" y="540"/>
                    <a:pt x="556" y="540"/>
                    <a:pt x="555" y="541"/>
                  </a:cubicBezTo>
                  <a:cubicBezTo>
                    <a:pt x="398" y="698"/>
                    <a:pt x="398" y="698"/>
                    <a:pt x="398" y="698"/>
                  </a:cubicBezTo>
                  <a:cubicBezTo>
                    <a:pt x="397" y="699"/>
                    <a:pt x="397" y="701"/>
                    <a:pt x="398" y="702"/>
                  </a:cubicBezTo>
                  <a:cubicBezTo>
                    <a:pt x="399" y="703"/>
                    <a:pt x="399" y="703"/>
                    <a:pt x="400" y="703"/>
                  </a:cubicBezTo>
                  <a:close/>
                  <a:moveTo>
                    <a:pt x="873" y="223"/>
                  </a:moveTo>
                  <a:cubicBezTo>
                    <a:pt x="872" y="224"/>
                    <a:pt x="872" y="226"/>
                    <a:pt x="873" y="228"/>
                  </a:cubicBezTo>
                  <a:cubicBezTo>
                    <a:pt x="873" y="228"/>
                    <a:pt x="874" y="229"/>
                    <a:pt x="875" y="229"/>
                  </a:cubicBezTo>
                  <a:cubicBezTo>
                    <a:pt x="876" y="229"/>
                    <a:pt x="876" y="228"/>
                    <a:pt x="877" y="228"/>
                  </a:cubicBezTo>
                  <a:cubicBezTo>
                    <a:pt x="1023" y="82"/>
                    <a:pt x="1023" y="82"/>
                    <a:pt x="1023" y="82"/>
                  </a:cubicBezTo>
                  <a:cubicBezTo>
                    <a:pt x="1024" y="81"/>
                    <a:pt x="1024" y="79"/>
                    <a:pt x="1023" y="78"/>
                  </a:cubicBezTo>
                  <a:cubicBezTo>
                    <a:pt x="1021" y="77"/>
                    <a:pt x="1019" y="77"/>
                    <a:pt x="1018" y="78"/>
                  </a:cubicBezTo>
                  <a:lnTo>
                    <a:pt x="873" y="223"/>
                  </a:lnTo>
                  <a:close/>
                  <a:moveTo>
                    <a:pt x="1062" y="42"/>
                  </a:moveTo>
                  <a:cubicBezTo>
                    <a:pt x="1063" y="42"/>
                    <a:pt x="1063" y="41"/>
                    <a:pt x="1064" y="41"/>
                  </a:cubicBezTo>
                  <a:cubicBezTo>
                    <a:pt x="1069" y="36"/>
                    <a:pt x="1069" y="36"/>
                    <a:pt x="1069" y="36"/>
                  </a:cubicBezTo>
                  <a:cubicBezTo>
                    <a:pt x="1070" y="35"/>
                    <a:pt x="1070" y="33"/>
                    <a:pt x="1069" y="32"/>
                  </a:cubicBezTo>
                  <a:cubicBezTo>
                    <a:pt x="1067" y="30"/>
                    <a:pt x="1066" y="30"/>
                    <a:pt x="1064" y="32"/>
                  </a:cubicBezTo>
                  <a:cubicBezTo>
                    <a:pt x="1060" y="36"/>
                    <a:pt x="1060" y="36"/>
                    <a:pt x="1060" y="36"/>
                  </a:cubicBezTo>
                  <a:cubicBezTo>
                    <a:pt x="1058" y="38"/>
                    <a:pt x="1058" y="39"/>
                    <a:pt x="1060" y="41"/>
                  </a:cubicBezTo>
                  <a:cubicBezTo>
                    <a:pt x="1060" y="41"/>
                    <a:pt x="1061" y="42"/>
                    <a:pt x="1062" y="42"/>
                  </a:cubicBezTo>
                  <a:close/>
                  <a:moveTo>
                    <a:pt x="867" y="250"/>
                  </a:moveTo>
                  <a:cubicBezTo>
                    <a:pt x="868" y="250"/>
                    <a:pt x="869" y="250"/>
                    <a:pt x="870" y="249"/>
                  </a:cubicBezTo>
                  <a:cubicBezTo>
                    <a:pt x="878" y="240"/>
                    <a:pt x="878" y="240"/>
                    <a:pt x="878" y="240"/>
                  </a:cubicBezTo>
                  <a:cubicBezTo>
                    <a:pt x="880" y="239"/>
                    <a:pt x="880" y="237"/>
                    <a:pt x="878" y="236"/>
                  </a:cubicBezTo>
                  <a:cubicBezTo>
                    <a:pt x="877" y="235"/>
                    <a:pt x="875" y="235"/>
                    <a:pt x="874" y="236"/>
                  </a:cubicBezTo>
                  <a:cubicBezTo>
                    <a:pt x="865" y="245"/>
                    <a:pt x="865" y="245"/>
                    <a:pt x="865" y="245"/>
                  </a:cubicBezTo>
                  <a:cubicBezTo>
                    <a:pt x="864" y="246"/>
                    <a:pt x="864" y="248"/>
                    <a:pt x="865" y="249"/>
                  </a:cubicBezTo>
                  <a:cubicBezTo>
                    <a:pt x="866" y="250"/>
                    <a:pt x="867" y="250"/>
                    <a:pt x="867" y="250"/>
                  </a:cubicBezTo>
                  <a:close/>
                  <a:moveTo>
                    <a:pt x="708" y="410"/>
                  </a:moveTo>
                  <a:cubicBezTo>
                    <a:pt x="709" y="410"/>
                    <a:pt x="709" y="409"/>
                    <a:pt x="710" y="409"/>
                  </a:cubicBezTo>
                  <a:cubicBezTo>
                    <a:pt x="840" y="279"/>
                    <a:pt x="840" y="279"/>
                    <a:pt x="840" y="279"/>
                  </a:cubicBezTo>
                  <a:cubicBezTo>
                    <a:pt x="841" y="278"/>
                    <a:pt x="841" y="276"/>
                    <a:pt x="840" y="275"/>
                  </a:cubicBezTo>
                  <a:cubicBezTo>
                    <a:pt x="839" y="273"/>
                    <a:pt x="837" y="273"/>
                    <a:pt x="835" y="275"/>
                  </a:cubicBezTo>
                  <a:cubicBezTo>
                    <a:pt x="706" y="404"/>
                    <a:pt x="706" y="404"/>
                    <a:pt x="706" y="404"/>
                  </a:cubicBezTo>
                  <a:cubicBezTo>
                    <a:pt x="704" y="406"/>
                    <a:pt x="704" y="407"/>
                    <a:pt x="706" y="409"/>
                  </a:cubicBezTo>
                  <a:cubicBezTo>
                    <a:pt x="706" y="409"/>
                    <a:pt x="707" y="410"/>
                    <a:pt x="708" y="410"/>
                  </a:cubicBezTo>
                  <a:close/>
                  <a:moveTo>
                    <a:pt x="1037" y="82"/>
                  </a:moveTo>
                  <a:cubicBezTo>
                    <a:pt x="1038" y="81"/>
                    <a:pt x="1038" y="79"/>
                    <a:pt x="1037" y="78"/>
                  </a:cubicBezTo>
                  <a:cubicBezTo>
                    <a:pt x="1035" y="77"/>
                    <a:pt x="1033" y="77"/>
                    <a:pt x="1032" y="78"/>
                  </a:cubicBezTo>
                  <a:cubicBezTo>
                    <a:pt x="880" y="230"/>
                    <a:pt x="880" y="230"/>
                    <a:pt x="880" y="230"/>
                  </a:cubicBezTo>
                  <a:cubicBezTo>
                    <a:pt x="879" y="231"/>
                    <a:pt x="879" y="233"/>
                    <a:pt x="880" y="234"/>
                  </a:cubicBezTo>
                  <a:cubicBezTo>
                    <a:pt x="881" y="235"/>
                    <a:pt x="881" y="235"/>
                    <a:pt x="882" y="235"/>
                  </a:cubicBezTo>
                  <a:cubicBezTo>
                    <a:pt x="883" y="235"/>
                    <a:pt x="884" y="235"/>
                    <a:pt x="884" y="234"/>
                  </a:cubicBezTo>
                  <a:lnTo>
                    <a:pt x="1037" y="82"/>
                  </a:lnTo>
                  <a:close/>
                  <a:moveTo>
                    <a:pt x="849" y="268"/>
                  </a:moveTo>
                  <a:cubicBezTo>
                    <a:pt x="850" y="268"/>
                    <a:pt x="851" y="268"/>
                    <a:pt x="852" y="267"/>
                  </a:cubicBezTo>
                  <a:cubicBezTo>
                    <a:pt x="856" y="262"/>
                    <a:pt x="856" y="262"/>
                    <a:pt x="856" y="262"/>
                  </a:cubicBezTo>
                  <a:cubicBezTo>
                    <a:pt x="858" y="261"/>
                    <a:pt x="858" y="259"/>
                    <a:pt x="856" y="258"/>
                  </a:cubicBezTo>
                  <a:cubicBezTo>
                    <a:pt x="855" y="257"/>
                    <a:pt x="853" y="257"/>
                    <a:pt x="852" y="258"/>
                  </a:cubicBezTo>
                  <a:cubicBezTo>
                    <a:pt x="847" y="263"/>
                    <a:pt x="847" y="263"/>
                    <a:pt x="847" y="263"/>
                  </a:cubicBezTo>
                  <a:cubicBezTo>
                    <a:pt x="846" y="264"/>
                    <a:pt x="846" y="266"/>
                    <a:pt x="847" y="267"/>
                  </a:cubicBezTo>
                  <a:cubicBezTo>
                    <a:pt x="848" y="268"/>
                    <a:pt x="849" y="268"/>
                    <a:pt x="849" y="268"/>
                  </a:cubicBezTo>
                  <a:close/>
                  <a:moveTo>
                    <a:pt x="401" y="717"/>
                  </a:moveTo>
                  <a:cubicBezTo>
                    <a:pt x="401" y="717"/>
                    <a:pt x="402" y="716"/>
                    <a:pt x="403" y="716"/>
                  </a:cubicBezTo>
                  <a:cubicBezTo>
                    <a:pt x="572" y="546"/>
                    <a:pt x="572" y="546"/>
                    <a:pt x="572" y="546"/>
                  </a:cubicBezTo>
                  <a:cubicBezTo>
                    <a:pt x="574" y="545"/>
                    <a:pt x="574" y="543"/>
                    <a:pt x="572" y="542"/>
                  </a:cubicBezTo>
                  <a:cubicBezTo>
                    <a:pt x="571" y="541"/>
                    <a:pt x="569" y="541"/>
                    <a:pt x="568" y="542"/>
                  </a:cubicBezTo>
                  <a:cubicBezTo>
                    <a:pt x="399" y="711"/>
                    <a:pt x="399" y="711"/>
                    <a:pt x="399" y="711"/>
                  </a:cubicBezTo>
                  <a:cubicBezTo>
                    <a:pt x="397" y="713"/>
                    <a:pt x="397" y="715"/>
                    <a:pt x="399" y="716"/>
                  </a:cubicBezTo>
                  <a:cubicBezTo>
                    <a:pt x="399" y="716"/>
                    <a:pt x="400" y="717"/>
                    <a:pt x="401" y="717"/>
                  </a:cubicBezTo>
                  <a:close/>
                  <a:moveTo>
                    <a:pt x="1053" y="75"/>
                  </a:moveTo>
                  <a:cubicBezTo>
                    <a:pt x="1054" y="76"/>
                    <a:pt x="1055" y="76"/>
                    <a:pt x="1056" y="76"/>
                  </a:cubicBezTo>
                  <a:cubicBezTo>
                    <a:pt x="1056" y="76"/>
                    <a:pt x="1057" y="76"/>
                    <a:pt x="1058" y="75"/>
                  </a:cubicBezTo>
                  <a:cubicBezTo>
                    <a:pt x="1059" y="74"/>
                    <a:pt x="1059" y="74"/>
                    <a:pt x="1059" y="74"/>
                  </a:cubicBezTo>
                  <a:cubicBezTo>
                    <a:pt x="1060" y="72"/>
                    <a:pt x="1060" y="71"/>
                    <a:pt x="1059" y="69"/>
                  </a:cubicBezTo>
                  <a:cubicBezTo>
                    <a:pt x="1058" y="68"/>
                    <a:pt x="1056" y="68"/>
                    <a:pt x="1055" y="69"/>
                  </a:cubicBezTo>
                  <a:cubicBezTo>
                    <a:pt x="1053" y="71"/>
                    <a:pt x="1053" y="71"/>
                    <a:pt x="1053" y="71"/>
                  </a:cubicBezTo>
                  <a:cubicBezTo>
                    <a:pt x="1052" y="72"/>
                    <a:pt x="1052" y="74"/>
                    <a:pt x="1053" y="75"/>
                  </a:cubicBezTo>
                  <a:close/>
                  <a:moveTo>
                    <a:pt x="1052" y="76"/>
                  </a:moveTo>
                  <a:cubicBezTo>
                    <a:pt x="1051" y="75"/>
                    <a:pt x="1049" y="75"/>
                    <a:pt x="1048" y="76"/>
                  </a:cubicBezTo>
                  <a:cubicBezTo>
                    <a:pt x="890" y="234"/>
                    <a:pt x="890" y="234"/>
                    <a:pt x="890" y="234"/>
                  </a:cubicBezTo>
                  <a:cubicBezTo>
                    <a:pt x="889" y="235"/>
                    <a:pt x="889" y="237"/>
                    <a:pt x="890" y="238"/>
                  </a:cubicBezTo>
                  <a:cubicBezTo>
                    <a:pt x="891" y="239"/>
                    <a:pt x="891" y="239"/>
                    <a:pt x="892" y="239"/>
                  </a:cubicBezTo>
                  <a:cubicBezTo>
                    <a:pt x="893" y="239"/>
                    <a:pt x="894" y="239"/>
                    <a:pt x="894" y="238"/>
                  </a:cubicBezTo>
                  <a:cubicBezTo>
                    <a:pt x="1052" y="81"/>
                    <a:pt x="1052" y="81"/>
                    <a:pt x="1052" y="81"/>
                  </a:cubicBezTo>
                  <a:cubicBezTo>
                    <a:pt x="1053" y="79"/>
                    <a:pt x="1053" y="77"/>
                    <a:pt x="1052" y="76"/>
                  </a:cubicBezTo>
                  <a:close/>
                  <a:moveTo>
                    <a:pt x="874" y="254"/>
                  </a:moveTo>
                  <a:cubicBezTo>
                    <a:pt x="875" y="254"/>
                    <a:pt x="876" y="255"/>
                    <a:pt x="877" y="255"/>
                  </a:cubicBezTo>
                  <a:cubicBezTo>
                    <a:pt x="877" y="255"/>
                    <a:pt x="878" y="254"/>
                    <a:pt x="879" y="254"/>
                  </a:cubicBezTo>
                  <a:cubicBezTo>
                    <a:pt x="887" y="246"/>
                    <a:pt x="887" y="246"/>
                    <a:pt x="887" y="246"/>
                  </a:cubicBezTo>
                  <a:cubicBezTo>
                    <a:pt x="888" y="245"/>
                    <a:pt x="888" y="243"/>
                    <a:pt x="887" y="242"/>
                  </a:cubicBezTo>
                  <a:cubicBezTo>
                    <a:pt x="886" y="240"/>
                    <a:pt x="884" y="240"/>
                    <a:pt x="882" y="242"/>
                  </a:cubicBezTo>
                  <a:cubicBezTo>
                    <a:pt x="874" y="249"/>
                    <a:pt x="874" y="249"/>
                    <a:pt x="874" y="249"/>
                  </a:cubicBezTo>
                  <a:cubicBezTo>
                    <a:pt x="873" y="251"/>
                    <a:pt x="873" y="253"/>
                    <a:pt x="874" y="254"/>
                  </a:cubicBezTo>
                  <a:close/>
                  <a:moveTo>
                    <a:pt x="401" y="732"/>
                  </a:moveTo>
                  <a:cubicBezTo>
                    <a:pt x="580" y="552"/>
                    <a:pt x="580" y="552"/>
                    <a:pt x="580" y="552"/>
                  </a:cubicBezTo>
                  <a:cubicBezTo>
                    <a:pt x="582" y="551"/>
                    <a:pt x="582" y="549"/>
                    <a:pt x="580" y="548"/>
                  </a:cubicBezTo>
                  <a:cubicBezTo>
                    <a:pt x="579" y="547"/>
                    <a:pt x="577" y="547"/>
                    <a:pt x="576" y="548"/>
                  </a:cubicBezTo>
                  <a:cubicBezTo>
                    <a:pt x="396" y="727"/>
                    <a:pt x="396" y="727"/>
                    <a:pt x="396" y="727"/>
                  </a:cubicBezTo>
                  <a:cubicBezTo>
                    <a:pt x="395" y="729"/>
                    <a:pt x="395" y="731"/>
                    <a:pt x="396" y="732"/>
                  </a:cubicBezTo>
                  <a:cubicBezTo>
                    <a:pt x="397" y="732"/>
                    <a:pt x="398" y="733"/>
                    <a:pt x="399" y="733"/>
                  </a:cubicBezTo>
                  <a:cubicBezTo>
                    <a:pt x="399" y="733"/>
                    <a:pt x="400" y="732"/>
                    <a:pt x="401" y="732"/>
                  </a:cubicBezTo>
                  <a:close/>
                  <a:moveTo>
                    <a:pt x="703" y="430"/>
                  </a:moveTo>
                  <a:cubicBezTo>
                    <a:pt x="856" y="276"/>
                    <a:pt x="856" y="276"/>
                    <a:pt x="856" y="276"/>
                  </a:cubicBezTo>
                  <a:cubicBezTo>
                    <a:pt x="858" y="275"/>
                    <a:pt x="858" y="273"/>
                    <a:pt x="856" y="272"/>
                  </a:cubicBezTo>
                  <a:cubicBezTo>
                    <a:pt x="855" y="271"/>
                    <a:pt x="853" y="271"/>
                    <a:pt x="852" y="272"/>
                  </a:cubicBezTo>
                  <a:cubicBezTo>
                    <a:pt x="698" y="426"/>
                    <a:pt x="698" y="426"/>
                    <a:pt x="698" y="426"/>
                  </a:cubicBezTo>
                  <a:cubicBezTo>
                    <a:pt x="697" y="427"/>
                    <a:pt x="697" y="429"/>
                    <a:pt x="698" y="430"/>
                  </a:cubicBezTo>
                  <a:cubicBezTo>
                    <a:pt x="699" y="431"/>
                    <a:pt x="700" y="431"/>
                    <a:pt x="700" y="431"/>
                  </a:cubicBezTo>
                  <a:cubicBezTo>
                    <a:pt x="701" y="431"/>
                    <a:pt x="702" y="431"/>
                    <a:pt x="703" y="430"/>
                  </a:cubicBezTo>
                  <a:close/>
                  <a:moveTo>
                    <a:pt x="870" y="276"/>
                  </a:moveTo>
                  <a:cubicBezTo>
                    <a:pt x="871" y="276"/>
                    <a:pt x="871" y="275"/>
                    <a:pt x="872" y="275"/>
                  </a:cubicBezTo>
                  <a:cubicBezTo>
                    <a:pt x="875" y="271"/>
                    <a:pt x="875" y="271"/>
                    <a:pt x="875" y="271"/>
                  </a:cubicBezTo>
                  <a:cubicBezTo>
                    <a:pt x="877" y="270"/>
                    <a:pt x="877" y="268"/>
                    <a:pt x="875" y="267"/>
                  </a:cubicBezTo>
                  <a:cubicBezTo>
                    <a:pt x="874" y="266"/>
                    <a:pt x="872" y="266"/>
                    <a:pt x="871" y="267"/>
                  </a:cubicBezTo>
                  <a:cubicBezTo>
                    <a:pt x="868" y="270"/>
                    <a:pt x="868" y="270"/>
                    <a:pt x="868" y="270"/>
                  </a:cubicBezTo>
                  <a:cubicBezTo>
                    <a:pt x="866" y="271"/>
                    <a:pt x="866" y="273"/>
                    <a:pt x="868" y="275"/>
                  </a:cubicBezTo>
                  <a:cubicBezTo>
                    <a:pt x="868" y="275"/>
                    <a:pt x="869" y="276"/>
                    <a:pt x="870" y="276"/>
                  </a:cubicBezTo>
                  <a:close/>
                  <a:moveTo>
                    <a:pt x="862" y="280"/>
                  </a:moveTo>
                  <a:cubicBezTo>
                    <a:pt x="861" y="279"/>
                    <a:pt x="859" y="279"/>
                    <a:pt x="858" y="280"/>
                  </a:cubicBezTo>
                  <a:cubicBezTo>
                    <a:pt x="700" y="438"/>
                    <a:pt x="700" y="438"/>
                    <a:pt x="700" y="438"/>
                  </a:cubicBezTo>
                  <a:cubicBezTo>
                    <a:pt x="699" y="439"/>
                    <a:pt x="699" y="441"/>
                    <a:pt x="700" y="442"/>
                  </a:cubicBezTo>
                  <a:cubicBezTo>
                    <a:pt x="701" y="443"/>
                    <a:pt x="702" y="443"/>
                    <a:pt x="702" y="443"/>
                  </a:cubicBezTo>
                  <a:cubicBezTo>
                    <a:pt x="703" y="443"/>
                    <a:pt x="704" y="443"/>
                    <a:pt x="704" y="442"/>
                  </a:cubicBezTo>
                  <a:cubicBezTo>
                    <a:pt x="862" y="285"/>
                    <a:pt x="862" y="285"/>
                    <a:pt x="862" y="285"/>
                  </a:cubicBezTo>
                  <a:cubicBezTo>
                    <a:pt x="863" y="283"/>
                    <a:pt x="863" y="281"/>
                    <a:pt x="862" y="280"/>
                  </a:cubicBezTo>
                  <a:close/>
                  <a:moveTo>
                    <a:pt x="583" y="555"/>
                  </a:moveTo>
                  <a:cubicBezTo>
                    <a:pt x="399" y="738"/>
                    <a:pt x="399" y="738"/>
                    <a:pt x="399" y="738"/>
                  </a:cubicBezTo>
                  <a:cubicBezTo>
                    <a:pt x="398" y="740"/>
                    <a:pt x="398" y="742"/>
                    <a:pt x="399" y="743"/>
                  </a:cubicBezTo>
                  <a:cubicBezTo>
                    <a:pt x="400" y="743"/>
                    <a:pt x="401" y="744"/>
                    <a:pt x="402" y="744"/>
                  </a:cubicBezTo>
                  <a:cubicBezTo>
                    <a:pt x="402" y="744"/>
                    <a:pt x="403" y="743"/>
                    <a:pt x="404" y="743"/>
                  </a:cubicBezTo>
                  <a:cubicBezTo>
                    <a:pt x="587" y="559"/>
                    <a:pt x="587" y="559"/>
                    <a:pt x="587" y="559"/>
                  </a:cubicBezTo>
                  <a:cubicBezTo>
                    <a:pt x="589" y="558"/>
                    <a:pt x="589" y="556"/>
                    <a:pt x="587" y="555"/>
                  </a:cubicBezTo>
                  <a:cubicBezTo>
                    <a:pt x="586" y="554"/>
                    <a:pt x="584" y="554"/>
                    <a:pt x="583" y="555"/>
                  </a:cubicBezTo>
                  <a:close/>
                  <a:moveTo>
                    <a:pt x="1084" y="61"/>
                  </a:moveTo>
                  <a:cubicBezTo>
                    <a:pt x="1085" y="61"/>
                    <a:pt x="1086" y="61"/>
                    <a:pt x="1087" y="60"/>
                  </a:cubicBezTo>
                  <a:cubicBezTo>
                    <a:pt x="1090" y="57"/>
                    <a:pt x="1090" y="57"/>
                    <a:pt x="1090" y="57"/>
                  </a:cubicBezTo>
                  <a:cubicBezTo>
                    <a:pt x="1091" y="56"/>
                    <a:pt x="1091" y="54"/>
                    <a:pt x="1090" y="53"/>
                  </a:cubicBezTo>
                  <a:cubicBezTo>
                    <a:pt x="1088" y="51"/>
                    <a:pt x="1087" y="51"/>
                    <a:pt x="1085" y="53"/>
                  </a:cubicBezTo>
                  <a:cubicBezTo>
                    <a:pt x="1082" y="56"/>
                    <a:pt x="1082" y="56"/>
                    <a:pt x="1082" y="56"/>
                  </a:cubicBezTo>
                  <a:cubicBezTo>
                    <a:pt x="1081" y="57"/>
                    <a:pt x="1081" y="59"/>
                    <a:pt x="1082" y="60"/>
                  </a:cubicBezTo>
                  <a:cubicBezTo>
                    <a:pt x="1083" y="61"/>
                    <a:pt x="1084" y="61"/>
                    <a:pt x="1084" y="61"/>
                  </a:cubicBezTo>
                  <a:close/>
                  <a:moveTo>
                    <a:pt x="885" y="261"/>
                  </a:moveTo>
                  <a:cubicBezTo>
                    <a:pt x="885" y="261"/>
                    <a:pt x="886" y="260"/>
                    <a:pt x="887" y="260"/>
                  </a:cubicBezTo>
                  <a:cubicBezTo>
                    <a:pt x="895" y="252"/>
                    <a:pt x="895" y="252"/>
                    <a:pt x="895" y="252"/>
                  </a:cubicBezTo>
                  <a:cubicBezTo>
                    <a:pt x="896" y="251"/>
                    <a:pt x="896" y="249"/>
                    <a:pt x="895" y="248"/>
                  </a:cubicBezTo>
                  <a:cubicBezTo>
                    <a:pt x="893" y="247"/>
                    <a:pt x="891" y="247"/>
                    <a:pt x="890" y="248"/>
                  </a:cubicBezTo>
                  <a:cubicBezTo>
                    <a:pt x="883" y="255"/>
                    <a:pt x="883" y="255"/>
                    <a:pt x="883" y="255"/>
                  </a:cubicBezTo>
                  <a:cubicBezTo>
                    <a:pt x="881" y="257"/>
                    <a:pt x="881" y="259"/>
                    <a:pt x="883" y="260"/>
                  </a:cubicBezTo>
                  <a:cubicBezTo>
                    <a:pt x="883" y="260"/>
                    <a:pt x="884" y="261"/>
                    <a:pt x="885" y="261"/>
                  </a:cubicBezTo>
                  <a:close/>
                  <a:moveTo>
                    <a:pt x="937" y="200"/>
                  </a:moveTo>
                  <a:cubicBezTo>
                    <a:pt x="898" y="240"/>
                    <a:pt x="898" y="240"/>
                    <a:pt x="898" y="240"/>
                  </a:cubicBezTo>
                  <a:cubicBezTo>
                    <a:pt x="897" y="241"/>
                    <a:pt x="897" y="243"/>
                    <a:pt x="898" y="244"/>
                  </a:cubicBezTo>
                  <a:cubicBezTo>
                    <a:pt x="898" y="245"/>
                    <a:pt x="899" y="245"/>
                    <a:pt x="900" y="245"/>
                  </a:cubicBezTo>
                  <a:cubicBezTo>
                    <a:pt x="901" y="245"/>
                    <a:pt x="902" y="245"/>
                    <a:pt x="902" y="244"/>
                  </a:cubicBezTo>
                  <a:cubicBezTo>
                    <a:pt x="942" y="205"/>
                    <a:pt x="942" y="205"/>
                    <a:pt x="942" y="205"/>
                  </a:cubicBezTo>
                  <a:cubicBezTo>
                    <a:pt x="1072" y="75"/>
                    <a:pt x="1072" y="75"/>
                    <a:pt x="1072" y="75"/>
                  </a:cubicBezTo>
                  <a:cubicBezTo>
                    <a:pt x="1073" y="74"/>
                    <a:pt x="1073" y="72"/>
                    <a:pt x="1072" y="70"/>
                  </a:cubicBezTo>
                  <a:cubicBezTo>
                    <a:pt x="1071" y="69"/>
                    <a:pt x="1069" y="69"/>
                    <a:pt x="1068" y="70"/>
                  </a:cubicBezTo>
                  <a:lnTo>
                    <a:pt x="937" y="200"/>
                  </a:lnTo>
                  <a:close/>
                  <a:moveTo>
                    <a:pt x="860" y="300"/>
                  </a:moveTo>
                  <a:cubicBezTo>
                    <a:pt x="861" y="299"/>
                    <a:pt x="861" y="297"/>
                    <a:pt x="860" y="296"/>
                  </a:cubicBezTo>
                  <a:cubicBezTo>
                    <a:pt x="859" y="295"/>
                    <a:pt x="857" y="295"/>
                    <a:pt x="856" y="296"/>
                  </a:cubicBezTo>
                  <a:cubicBezTo>
                    <a:pt x="708" y="444"/>
                    <a:pt x="708" y="444"/>
                    <a:pt x="708" y="444"/>
                  </a:cubicBezTo>
                  <a:cubicBezTo>
                    <a:pt x="707" y="445"/>
                    <a:pt x="707" y="447"/>
                    <a:pt x="708" y="448"/>
                  </a:cubicBezTo>
                  <a:cubicBezTo>
                    <a:pt x="708" y="449"/>
                    <a:pt x="709" y="449"/>
                    <a:pt x="710" y="449"/>
                  </a:cubicBezTo>
                  <a:cubicBezTo>
                    <a:pt x="711" y="449"/>
                    <a:pt x="712" y="449"/>
                    <a:pt x="712" y="448"/>
                  </a:cubicBezTo>
                  <a:lnTo>
                    <a:pt x="860" y="300"/>
                  </a:lnTo>
                  <a:close/>
                  <a:moveTo>
                    <a:pt x="904" y="253"/>
                  </a:moveTo>
                  <a:cubicBezTo>
                    <a:pt x="904" y="253"/>
                    <a:pt x="905" y="254"/>
                    <a:pt x="906" y="254"/>
                  </a:cubicBezTo>
                  <a:cubicBezTo>
                    <a:pt x="906" y="254"/>
                    <a:pt x="907" y="253"/>
                    <a:pt x="908" y="253"/>
                  </a:cubicBezTo>
                  <a:cubicBezTo>
                    <a:pt x="1083" y="77"/>
                    <a:pt x="1083" y="77"/>
                    <a:pt x="1083" y="77"/>
                  </a:cubicBezTo>
                  <a:cubicBezTo>
                    <a:pt x="1102" y="59"/>
                    <a:pt x="1102" y="59"/>
                    <a:pt x="1102" y="59"/>
                  </a:cubicBezTo>
                  <a:cubicBezTo>
                    <a:pt x="1103" y="58"/>
                    <a:pt x="1103" y="56"/>
                    <a:pt x="1102" y="54"/>
                  </a:cubicBezTo>
                  <a:cubicBezTo>
                    <a:pt x="1101" y="53"/>
                    <a:pt x="1099" y="53"/>
                    <a:pt x="1098" y="54"/>
                  </a:cubicBezTo>
                  <a:cubicBezTo>
                    <a:pt x="1079" y="73"/>
                    <a:pt x="1079" y="73"/>
                    <a:pt x="1079" y="73"/>
                  </a:cubicBezTo>
                  <a:cubicBezTo>
                    <a:pt x="904" y="248"/>
                    <a:pt x="904" y="248"/>
                    <a:pt x="904" y="248"/>
                  </a:cubicBezTo>
                  <a:cubicBezTo>
                    <a:pt x="902" y="250"/>
                    <a:pt x="902" y="252"/>
                    <a:pt x="904" y="253"/>
                  </a:cubicBezTo>
                  <a:close/>
                  <a:moveTo>
                    <a:pt x="1137" y="22"/>
                  </a:moveTo>
                  <a:cubicBezTo>
                    <a:pt x="1138" y="22"/>
                    <a:pt x="1139" y="22"/>
                    <a:pt x="1139" y="21"/>
                  </a:cubicBezTo>
                  <a:cubicBezTo>
                    <a:pt x="1144" y="16"/>
                    <a:pt x="1144" y="16"/>
                    <a:pt x="1144" y="16"/>
                  </a:cubicBezTo>
                  <a:cubicBezTo>
                    <a:pt x="1146" y="15"/>
                    <a:pt x="1146" y="13"/>
                    <a:pt x="1144" y="12"/>
                  </a:cubicBezTo>
                  <a:cubicBezTo>
                    <a:pt x="1143" y="11"/>
                    <a:pt x="1141" y="11"/>
                    <a:pt x="1140" y="12"/>
                  </a:cubicBezTo>
                  <a:cubicBezTo>
                    <a:pt x="1135" y="17"/>
                    <a:pt x="1135" y="17"/>
                    <a:pt x="1135" y="17"/>
                  </a:cubicBezTo>
                  <a:cubicBezTo>
                    <a:pt x="1134" y="18"/>
                    <a:pt x="1134" y="20"/>
                    <a:pt x="1135" y="21"/>
                  </a:cubicBezTo>
                  <a:cubicBezTo>
                    <a:pt x="1136" y="22"/>
                    <a:pt x="1136" y="22"/>
                    <a:pt x="1137" y="22"/>
                  </a:cubicBezTo>
                  <a:close/>
                  <a:moveTo>
                    <a:pt x="879" y="280"/>
                  </a:moveTo>
                  <a:cubicBezTo>
                    <a:pt x="880" y="280"/>
                    <a:pt x="881" y="280"/>
                    <a:pt x="881" y="279"/>
                  </a:cubicBezTo>
                  <a:cubicBezTo>
                    <a:pt x="888" y="272"/>
                    <a:pt x="888" y="272"/>
                    <a:pt x="888" y="272"/>
                  </a:cubicBezTo>
                  <a:cubicBezTo>
                    <a:pt x="888" y="272"/>
                    <a:pt x="888" y="272"/>
                    <a:pt x="889" y="272"/>
                  </a:cubicBezTo>
                  <a:cubicBezTo>
                    <a:pt x="889" y="272"/>
                    <a:pt x="889" y="272"/>
                    <a:pt x="889" y="272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0" y="260"/>
                    <a:pt x="900" y="260"/>
                    <a:pt x="900" y="260"/>
                  </a:cubicBezTo>
                  <a:cubicBezTo>
                    <a:pt x="903" y="258"/>
                    <a:pt x="903" y="258"/>
                    <a:pt x="903" y="258"/>
                  </a:cubicBezTo>
                  <a:cubicBezTo>
                    <a:pt x="904" y="257"/>
                    <a:pt x="904" y="255"/>
                    <a:pt x="903" y="253"/>
                  </a:cubicBezTo>
                  <a:cubicBezTo>
                    <a:pt x="902" y="252"/>
                    <a:pt x="900" y="252"/>
                    <a:pt x="899" y="253"/>
                  </a:cubicBezTo>
                  <a:cubicBezTo>
                    <a:pt x="897" y="256"/>
                    <a:pt x="897" y="256"/>
                    <a:pt x="897" y="256"/>
                  </a:cubicBezTo>
                  <a:cubicBezTo>
                    <a:pt x="897" y="256"/>
                    <a:pt x="897" y="256"/>
                    <a:pt x="897" y="256"/>
                  </a:cubicBezTo>
                  <a:cubicBezTo>
                    <a:pt x="885" y="267"/>
                    <a:pt x="885" y="267"/>
                    <a:pt x="885" y="267"/>
                  </a:cubicBezTo>
                  <a:cubicBezTo>
                    <a:pt x="885" y="267"/>
                    <a:pt x="885" y="268"/>
                    <a:pt x="885" y="268"/>
                  </a:cubicBezTo>
                  <a:cubicBezTo>
                    <a:pt x="884" y="268"/>
                    <a:pt x="884" y="268"/>
                    <a:pt x="884" y="268"/>
                  </a:cubicBezTo>
                  <a:cubicBezTo>
                    <a:pt x="877" y="275"/>
                    <a:pt x="877" y="275"/>
                    <a:pt x="877" y="275"/>
                  </a:cubicBezTo>
                  <a:cubicBezTo>
                    <a:pt x="876" y="276"/>
                    <a:pt x="876" y="278"/>
                    <a:pt x="877" y="279"/>
                  </a:cubicBezTo>
                  <a:cubicBezTo>
                    <a:pt x="877" y="280"/>
                    <a:pt x="878" y="280"/>
                    <a:pt x="879" y="280"/>
                  </a:cubicBezTo>
                  <a:close/>
                  <a:moveTo>
                    <a:pt x="399" y="757"/>
                  </a:moveTo>
                  <a:cubicBezTo>
                    <a:pt x="400" y="758"/>
                    <a:pt x="400" y="758"/>
                    <a:pt x="401" y="758"/>
                  </a:cubicBezTo>
                  <a:cubicBezTo>
                    <a:pt x="402" y="758"/>
                    <a:pt x="403" y="758"/>
                    <a:pt x="403" y="757"/>
                  </a:cubicBezTo>
                  <a:cubicBezTo>
                    <a:pt x="598" y="563"/>
                    <a:pt x="598" y="563"/>
                    <a:pt x="598" y="563"/>
                  </a:cubicBezTo>
                  <a:cubicBezTo>
                    <a:pt x="599" y="561"/>
                    <a:pt x="599" y="559"/>
                    <a:pt x="598" y="558"/>
                  </a:cubicBezTo>
                  <a:cubicBezTo>
                    <a:pt x="597" y="557"/>
                    <a:pt x="595" y="557"/>
                    <a:pt x="594" y="558"/>
                  </a:cubicBezTo>
                  <a:cubicBezTo>
                    <a:pt x="399" y="753"/>
                    <a:pt x="399" y="753"/>
                    <a:pt x="399" y="753"/>
                  </a:cubicBezTo>
                  <a:cubicBezTo>
                    <a:pt x="398" y="754"/>
                    <a:pt x="398" y="756"/>
                    <a:pt x="399" y="757"/>
                  </a:cubicBezTo>
                  <a:close/>
                  <a:moveTo>
                    <a:pt x="1146" y="24"/>
                  </a:moveTo>
                  <a:cubicBezTo>
                    <a:pt x="1147" y="25"/>
                    <a:pt x="1147" y="25"/>
                    <a:pt x="1148" y="25"/>
                  </a:cubicBezTo>
                  <a:cubicBezTo>
                    <a:pt x="1149" y="25"/>
                    <a:pt x="1150" y="25"/>
                    <a:pt x="1150" y="24"/>
                  </a:cubicBezTo>
                  <a:cubicBezTo>
                    <a:pt x="1154" y="20"/>
                    <a:pt x="1154" y="20"/>
                    <a:pt x="1154" y="20"/>
                  </a:cubicBezTo>
                  <a:cubicBezTo>
                    <a:pt x="1154" y="20"/>
                    <a:pt x="1154" y="20"/>
                    <a:pt x="1154" y="20"/>
                  </a:cubicBezTo>
                  <a:cubicBezTo>
                    <a:pt x="1155" y="20"/>
                    <a:pt x="1155" y="20"/>
                    <a:pt x="1155" y="20"/>
                  </a:cubicBezTo>
                  <a:cubicBezTo>
                    <a:pt x="1157" y="18"/>
                    <a:pt x="1157" y="18"/>
                    <a:pt x="1157" y="18"/>
                  </a:cubicBezTo>
                  <a:cubicBezTo>
                    <a:pt x="1158" y="17"/>
                    <a:pt x="1158" y="15"/>
                    <a:pt x="1157" y="13"/>
                  </a:cubicBezTo>
                  <a:cubicBezTo>
                    <a:pt x="1156" y="12"/>
                    <a:pt x="1154" y="12"/>
                    <a:pt x="1152" y="13"/>
                  </a:cubicBezTo>
                  <a:cubicBezTo>
                    <a:pt x="1150" y="15"/>
                    <a:pt x="1150" y="15"/>
                    <a:pt x="1150" y="15"/>
                  </a:cubicBezTo>
                  <a:cubicBezTo>
                    <a:pt x="1150" y="16"/>
                    <a:pt x="1150" y="16"/>
                    <a:pt x="1150" y="16"/>
                  </a:cubicBezTo>
                  <a:cubicBezTo>
                    <a:pt x="1150" y="16"/>
                    <a:pt x="1150" y="16"/>
                    <a:pt x="1150" y="16"/>
                  </a:cubicBezTo>
                  <a:cubicBezTo>
                    <a:pt x="1146" y="20"/>
                    <a:pt x="1146" y="20"/>
                    <a:pt x="1146" y="20"/>
                  </a:cubicBezTo>
                  <a:cubicBezTo>
                    <a:pt x="1145" y="21"/>
                    <a:pt x="1145" y="23"/>
                    <a:pt x="1146" y="24"/>
                  </a:cubicBezTo>
                  <a:close/>
                  <a:moveTo>
                    <a:pt x="870" y="301"/>
                  </a:moveTo>
                  <a:cubicBezTo>
                    <a:pt x="868" y="299"/>
                    <a:pt x="866" y="299"/>
                    <a:pt x="865" y="301"/>
                  </a:cubicBezTo>
                  <a:cubicBezTo>
                    <a:pt x="713" y="453"/>
                    <a:pt x="713" y="453"/>
                    <a:pt x="713" y="453"/>
                  </a:cubicBezTo>
                  <a:cubicBezTo>
                    <a:pt x="712" y="454"/>
                    <a:pt x="712" y="456"/>
                    <a:pt x="713" y="457"/>
                  </a:cubicBezTo>
                  <a:cubicBezTo>
                    <a:pt x="714" y="458"/>
                    <a:pt x="714" y="458"/>
                    <a:pt x="715" y="458"/>
                  </a:cubicBezTo>
                  <a:cubicBezTo>
                    <a:pt x="716" y="458"/>
                    <a:pt x="717" y="458"/>
                    <a:pt x="717" y="457"/>
                  </a:cubicBezTo>
                  <a:cubicBezTo>
                    <a:pt x="870" y="305"/>
                    <a:pt x="870" y="305"/>
                    <a:pt x="870" y="305"/>
                  </a:cubicBezTo>
                  <a:cubicBezTo>
                    <a:pt x="871" y="304"/>
                    <a:pt x="871" y="302"/>
                    <a:pt x="870" y="301"/>
                  </a:cubicBezTo>
                  <a:close/>
                  <a:moveTo>
                    <a:pt x="1091" y="73"/>
                  </a:moveTo>
                  <a:cubicBezTo>
                    <a:pt x="1091" y="73"/>
                    <a:pt x="1091" y="73"/>
                    <a:pt x="1091" y="73"/>
                  </a:cubicBezTo>
                  <a:cubicBezTo>
                    <a:pt x="906" y="259"/>
                    <a:pt x="906" y="259"/>
                    <a:pt x="906" y="259"/>
                  </a:cubicBezTo>
                  <a:cubicBezTo>
                    <a:pt x="905" y="260"/>
                    <a:pt x="905" y="262"/>
                    <a:pt x="906" y="264"/>
                  </a:cubicBezTo>
                  <a:cubicBezTo>
                    <a:pt x="907" y="264"/>
                    <a:pt x="908" y="265"/>
                    <a:pt x="909" y="265"/>
                  </a:cubicBezTo>
                  <a:cubicBezTo>
                    <a:pt x="909" y="265"/>
                    <a:pt x="910" y="264"/>
                    <a:pt x="911" y="264"/>
                  </a:cubicBezTo>
                  <a:cubicBezTo>
                    <a:pt x="1109" y="65"/>
                    <a:pt x="1109" y="65"/>
                    <a:pt x="1109" y="65"/>
                  </a:cubicBezTo>
                  <a:cubicBezTo>
                    <a:pt x="1114" y="60"/>
                    <a:pt x="1114" y="60"/>
                    <a:pt x="1114" y="60"/>
                  </a:cubicBezTo>
                  <a:cubicBezTo>
                    <a:pt x="1116" y="59"/>
                    <a:pt x="1116" y="57"/>
                    <a:pt x="1114" y="56"/>
                  </a:cubicBezTo>
                  <a:cubicBezTo>
                    <a:pt x="1113" y="55"/>
                    <a:pt x="1111" y="55"/>
                    <a:pt x="1110" y="56"/>
                  </a:cubicBezTo>
                  <a:cubicBezTo>
                    <a:pt x="1105" y="61"/>
                    <a:pt x="1105" y="61"/>
                    <a:pt x="1105" y="61"/>
                  </a:cubicBezTo>
                  <a:cubicBezTo>
                    <a:pt x="1103" y="63"/>
                    <a:pt x="1103" y="63"/>
                    <a:pt x="1103" y="63"/>
                  </a:cubicBezTo>
                  <a:cubicBezTo>
                    <a:pt x="1103" y="63"/>
                    <a:pt x="1102" y="63"/>
                    <a:pt x="1102" y="63"/>
                  </a:cubicBezTo>
                  <a:lnTo>
                    <a:pt x="1091" y="73"/>
                  </a:lnTo>
                  <a:close/>
                  <a:moveTo>
                    <a:pt x="597" y="569"/>
                  </a:moveTo>
                  <a:cubicBezTo>
                    <a:pt x="399" y="767"/>
                    <a:pt x="399" y="767"/>
                    <a:pt x="399" y="767"/>
                  </a:cubicBezTo>
                  <a:cubicBezTo>
                    <a:pt x="398" y="768"/>
                    <a:pt x="398" y="770"/>
                    <a:pt x="399" y="771"/>
                  </a:cubicBezTo>
                  <a:cubicBezTo>
                    <a:pt x="399" y="772"/>
                    <a:pt x="400" y="772"/>
                    <a:pt x="401" y="772"/>
                  </a:cubicBezTo>
                  <a:cubicBezTo>
                    <a:pt x="402" y="772"/>
                    <a:pt x="403" y="772"/>
                    <a:pt x="403" y="771"/>
                  </a:cubicBezTo>
                  <a:cubicBezTo>
                    <a:pt x="601" y="573"/>
                    <a:pt x="601" y="573"/>
                    <a:pt x="601" y="573"/>
                  </a:cubicBezTo>
                  <a:cubicBezTo>
                    <a:pt x="603" y="572"/>
                    <a:pt x="603" y="570"/>
                    <a:pt x="601" y="569"/>
                  </a:cubicBezTo>
                  <a:cubicBezTo>
                    <a:pt x="600" y="568"/>
                    <a:pt x="598" y="568"/>
                    <a:pt x="597" y="569"/>
                  </a:cubicBezTo>
                  <a:close/>
                  <a:moveTo>
                    <a:pt x="880" y="308"/>
                  </a:moveTo>
                  <a:cubicBezTo>
                    <a:pt x="881" y="307"/>
                    <a:pt x="881" y="305"/>
                    <a:pt x="880" y="304"/>
                  </a:cubicBezTo>
                  <a:cubicBezTo>
                    <a:pt x="879" y="303"/>
                    <a:pt x="877" y="303"/>
                    <a:pt x="876" y="304"/>
                  </a:cubicBezTo>
                  <a:cubicBezTo>
                    <a:pt x="720" y="460"/>
                    <a:pt x="720" y="460"/>
                    <a:pt x="720" y="460"/>
                  </a:cubicBezTo>
                  <a:cubicBezTo>
                    <a:pt x="719" y="461"/>
                    <a:pt x="719" y="463"/>
                    <a:pt x="720" y="464"/>
                  </a:cubicBezTo>
                  <a:cubicBezTo>
                    <a:pt x="720" y="465"/>
                    <a:pt x="721" y="465"/>
                    <a:pt x="722" y="465"/>
                  </a:cubicBezTo>
                  <a:cubicBezTo>
                    <a:pt x="723" y="465"/>
                    <a:pt x="724" y="465"/>
                    <a:pt x="724" y="464"/>
                  </a:cubicBezTo>
                  <a:lnTo>
                    <a:pt x="880" y="308"/>
                  </a:lnTo>
                  <a:close/>
                  <a:moveTo>
                    <a:pt x="966" y="214"/>
                  </a:moveTo>
                  <a:cubicBezTo>
                    <a:pt x="965" y="215"/>
                    <a:pt x="965" y="217"/>
                    <a:pt x="966" y="218"/>
                  </a:cubicBezTo>
                  <a:cubicBezTo>
                    <a:pt x="967" y="219"/>
                    <a:pt x="968" y="219"/>
                    <a:pt x="968" y="219"/>
                  </a:cubicBezTo>
                  <a:cubicBezTo>
                    <a:pt x="969" y="219"/>
                    <a:pt x="970" y="219"/>
                    <a:pt x="971" y="218"/>
                  </a:cubicBezTo>
                  <a:cubicBezTo>
                    <a:pt x="1116" y="73"/>
                    <a:pt x="1116" y="73"/>
                    <a:pt x="1116" y="73"/>
                  </a:cubicBezTo>
                  <a:cubicBezTo>
                    <a:pt x="1116" y="72"/>
                    <a:pt x="1116" y="72"/>
                    <a:pt x="1116" y="72"/>
                  </a:cubicBezTo>
                  <a:cubicBezTo>
                    <a:pt x="1124" y="65"/>
                    <a:pt x="1124" y="65"/>
                    <a:pt x="1124" y="65"/>
                  </a:cubicBezTo>
                  <a:cubicBezTo>
                    <a:pt x="1128" y="60"/>
                    <a:pt x="1128" y="60"/>
                    <a:pt x="1128" y="60"/>
                  </a:cubicBezTo>
                  <a:cubicBezTo>
                    <a:pt x="1133" y="56"/>
                    <a:pt x="1133" y="56"/>
                    <a:pt x="1133" y="56"/>
                  </a:cubicBezTo>
                  <a:cubicBezTo>
                    <a:pt x="1136" y="53"/>
                    <a:pt x="1136" y="53"/>
                    <a:pt x="1136" y="53"/>
                  </a:cubicBezTo>
                  <a:cubicBezTo>
                    <a:pt x="1137" y="52"/>
                    <a:pt x="1137" y="50"/>
                    <a:pt x="1136" y="49"/>
                  </a:cubicBezTo>
                  <a:cubicBezTo>
                    <a:pt x="1134" y="47"/>
                    <a:pt x="1132" y="47"/>
                    <a:pt x="1131" y="49"/>
                  </a:cubicBezTo>
                  <a:cubicBezTo>
                    <a:pt x="1128" y="52"/>
                    <a:pt x="1128" y="52"/>
                    <a:pt x="1128" y="52"/>
                  </a:cubicBezTo>
                  <a:cubicBezTo>
                    <a:pt x="1118" y="62"/>
                    <a:pt x="1118" y="62"/>
                    <a:pt x="1118" y="62"/>
                  </a:cubicBezTo>
                  <a:cubicBezTo>
                    <a:pt x="1118" y="62"/>
                    <a:pt x="1118" y="62"/>
                    <a:pt x="1118" y="62"/>
                  </a:cubicBezTo>
                  <a:cubicBezTo>
                    <a:pt x="1112" y="68"/>
                    <a:pt x="1112" y="68"/>
                    <a:pt x="1112" y="68"/>
                  </a:cubicBezTo>
                  <a:lnTo>
                    <a:pt x="966" y="214"/>
                  </a:lnTo>
                  <a:close/>
                  <a:moveTo>
                    <a:pt x="956" y="229"/>
                  </a:moveTo>
                  <a:cubicBezTo>
                    <a:pt x="954" y="227"/>
                    <a:pt x="952" y="227"/>
                    <a:pt x="951" y="229"/>
                  </a:cubicBezTo>
                  <a:cubicBezTo>
                    <a:pt x="923" y="257"/>
                    <a:pt x="923" y="257"/>
                    <a:pt x="923" y="257"/>
                  </a:cubicBezTo>
                  <a:cubicBezTo>
                    <a:pt x="914" y="265"/>
                    <a:pt x="914" y="265"/>
                    <a:pt x="914" y="265"/>
                  </a:cubicBezTo>
                  <a:cubicBezTo>
                    <a:pt x="913" y="267"/>
                    <a:pt x="913" y="269"/>
                    <a:pt x="914" y="270"/>
                  </a:cubicBezTo>
                  <a:cubicBezTo>
                    <a:pt x="915" y="270"/>
                    <a:pt x="916" y="271"/>
                    <a:pt x="917" y="271"/>
                  </a:cubicBezTo>
                  <a:cubicBezTo>
                    <a:pt x="917" y="271"/>
                    <a:pt x="918" y="270"/>
                    <a:pt x="919" y="270"/>
                  </a:cubicBezTo>
                  <a:cubicBezTo>
                    <a:pt x="927" y="261"/>
                    <a:pt x="927" y="261"/>
                    <a:pt x="927" y="261"/>
                  </a:cubicBezTo>
                  <a:cubicBezTo>
                    <a:pt x="956" y="233"/>
                    <a:pt x="956" y="233"/>
                    <a:pt x="956" y="233"/>
                  </a:cubicBezTo>
                  <a:cubicBezTo>
                    <a:pt x="957" y="232"/>
                    <a:pt x="957" y="230"/>
                    <a:pt x="956" y="229"/>
                  </a:cubicBezTo>
                  <a:close/>
                  <a:moveTo>
                    <a:pt x="1158" y="27"/>
                  </a:moveTo>
                  <a:cubicBezTo>
                    <a:pt x="1158" y="27"/>
                    <a:pt x="1159" y="28"/>
                    <a:pt x="1160" y="28"/>
                  </a:cubicBezTo>
                  <a:cubicBezTo>
                    <a:pt x="1161" y="28"/>
                    <a:pt x="1161" y="27"/>
                    <a:pt x="1162" y="27"/>
                  </a:cubicBezTo>
                  <a:cubicBezTo>
                    <a:pt x="1167" y="21"/>
                    <a:pt x="1167" y="21"/>
                    <a:pt x="1167" y="21"/>
                  </a:cubicBezTo>
                  <a:cubicBezTo>
                    <a:pt x="1168" y="20"/>
                    <a:pt x="1168" y="18"/>
                    <a:pt x="1167" y="17"/>
                  </a:cubicBezTo>
                  <a:cubicBezTo>
                    <a:pt x="1166" y="16"/>
                    <a:pt x="1164" y="16"/>
                    <a:pt x="1163" y="17"/>
                  </a:cubicBezTo>
                  <a:cubicBezTo>
                    <a:pt x="1158" y="22"/>
                    <a:pt x="1158" y="22"/>
                    <a:pt x="1158" y="22"/>
                  </a:cubicBezTo>
                  <a:cubicBezTo>
                    <a:pt x="1156" y="23"/>
                    <a:pt x="1156" y="25"/>
                    <a:pt x="1158" y="27"/>
                  </a:cubicBezTo>
                  <a:close/>
                  <a:moveTo>
                    <a:pt x="593" y="594"/>
                  </a:moveTo>
                  <a:cubicBezTo>
                    <a:pt x="592" y="594"/>
                    <a:pt x="593" y="594"/>
                    <a:pt x="592" y="593"/>
                  </a:cubicBezTo>
                  <a:cubicBezTo>
                    <a:pt x="592" y="593"/>
                    <a:pt x="592" y="593"/>
                    <a:pt x="592" y="593"/>
                  </a:cubicBezTo>
                  <a:cubicBezTo>
                    <a:pt x="592" y="593"/>
                    <a:pt x="592" y="593"/>
                    <a:pt x="592" y="593"/>
                  </a:cubicBezTo>
                  <a:cubicBezTo>
                    <a:pt x="592" y="593"/>
                    <a:pt x="592" y="593"/>
                    <a:pt x="592" y="592"/>
                  </a:cubicBezTo>
                  <a:cubicBezTo>
                    <a:pt x="592" y="592"/>
                    <a:pt x="592" y="592"/>
                    <a:pt x="592" y="592"/>
                  </a:cubicBezTo>
                  <a:cubicBezTo>
                    <a:pt x="592" y="592"/>
                    <a:pt x="592" y="592"/>
                    <a:pt x="592" y="592"/>
                  </a:cubicBezTo>
                  <a:cubicBezTo>
                    <a:pt x="592" y="592"/>
                    <a:pt x="592" y="592"/>
                    <a:pt x="592" y="592"/>
                  </a:cubicBezTo>
                  <a:cubicBezTo>
                    <a:pt x="591" y="592"/>
                    <a:pt x="591" y="592"/>
                    <a:pt x="591" y="592"/>
                  </a:cubicBezTo>
                  <a:cubicBezTo>
                    <a:pt x="591" y="592"/>
                    <a:pt x="591" y="592"/>
                    <a:pt x="591" y="592"/>
                  </a:cubicBezTo>
                  <a:cubicBezTo>
                    <a:pt x="591" y="592"/>
                    <a:pt x="591" y="592"/>
                    <a:pt x="591" y="592"/>
                  </a:cubicBezTo>
                  <a:cubicBezTo>
                    <a:pt x="591" y="592"/>
                    <a:pt x="591" y="592"/>
                    <a:pt x="591" y="592"/>
                  </a:cubicBezTo>
                  <a:cubicBezTo>
                    <a:pt x="590" y="592"/>
                    <a:pt x="590" y="592"/>
                    <a:pt x="590" y="592"/>
                  </a:cubicBezTo>
                  <a:cubicBezTo>
                    <a:pt x="590" y="592"/>
                    <a:pt x="590" y="592"/>
                    <a:pt x="590" y="592"/>
                  </a:cubicBezTo>
                  <a:cubicBezTo>
                    <a:pt x="590" y="592"/>
                    <a:pt x="589" y="592"/>
                    <a:pt x="589" y="592"/>
                  </a:cubicBezTo>
                  <a:cubicBezTo>
                    <a:pt x="589" y="592"/>
                    <a:pt x="589" y="592"/>
                    <a:pt x="589" y="592"/>
                  </a:cubicBezTo>
                  <a:cubicBezTo>
                    <a:pt x="589" y="592"/>
                    <a:pt x="589" y="592"/>
                    <a:pt x="589" y="592"/>
                  </a:cubicBezTo>
                  <a:cubicBezTo>
                    <a:pt x="589" y="592"/>
                    <a:pt x="589" y="592"/>
                    <a:pt x="588" y="592"/>
                  </a:cubicBezTo>
                  <a:cubicBezTo>
                    <a:pt x="588" y="592"/>
                    <a:pt x="588" y="592"/>
                    <a:pt x="588" y="592"/>
                  </a:cubicBezTo>
                  <a:cubicBezTo>
                    <a:pt x="588" y="592"/>
                    <a:pt x="588" y="592"/>
                    <a:pt x="588" y="592"/>
                  </a:cubicBezTo>
                  <a:cubicBezTo>
                    <a:pt x="588" y="592"/>
                    <a:pt x="588" y="592"/>
                    <a:pt x="587" y="592"/>
                  </a:cubicBezTo>
                  <a:cubicBezTo>
                    <a:pt x="401" y="779"/>
                    <a:pt x="401" y="779"/>
                    <a:pt x="401" y="779"/>
                  </a:cubicBezTo>
                  <a:cubicBezTo>
                    <a:pt x="400" y="780"/>
                    <a:pt x="400" y="782"/>
                    <a:pt x="401" y="784"/>
                  </a:cubicBezTo>
                  <a:cubicBezTo>
                    <a:pt x="401" y="784"/>
                    <a:pt x="402" y="784"/>
                    <a:pt x="403" y="784"/>
                  </a:cubicBezTo>
                  <a:cubicBezTo>
                    <a:pt x="404" y="784"/>
                    <a:pt x="404" y="784"/>
                    <a:pt x="405" y="784"/>
                  </a:cubicBezTo>
                  <a:cubicBezTo>
                    <a:pt x="591" y="598"/>
                    <a:pt x="591" y="598"/>
                    <a:pt x="591" y="598"/>
                  </a:cubicBezTo>
                  <a:cubicBezTo>
                    <a:pt x="591" y="598"/>
                    <a:pt x="591" y="598"/>
                    <a:pt x="591" y="598"/>
                  </a:cubicBezTo>
                  <a:cubicBezTo>
                    <a:pt x="592" y="597"/>
                    <a:pt x="592" y="597"/>
                    <a:pt x="592" y="597"/>
                  </a:cubicBezTo>
                  <a:cubicBezTo>
                    <a:pt x="592" y="597"/>
                    <a:pt x="592" y="597"/>
                    <a:pt x="592" y="597"/>
                  </a:cubicBezTo>
                  <a:cubicBezTo>
                    <a:pt x="592" y="597"/>
                    <a:pt x="592" y="597"/>
                    <a:pt x="592" y="597"/>
                  </a:cubicBezTo>
                  <a:cubicBezTo>
                    <a:pt x="592" y="597"/>
                    <a:pt x="592" y="597"/>
                    <a:pt x="592" y="597"/>
                  </a:cubicBezTo>
                  <a:cubicBezTo>
                    <a:pt x="592" y="597"/>
                    <a:pt x="592" y="597"/>
                    <a:pt x="592" y="597"/>
                  </a:cubicBezTo>
                  <a:cubicBezTo>
                    <a:pt x="592" y="597"/>
                    <a:pt x="592" y="596"/>
                    <a:pt x="592" y="596"/>
                  </a:cubicBezTo>
                  <a:cubicBezTo>
                    <a:pt x="592" y="596"/>
                    <a:pt x="592" y="596"/>
                    <a:pt x="592" y="596"/>
                  </a:cubicBezTo>
                  <a:cubicBezTo>
                    <a:pt x="592" y="596"/>
                    <a:pt x="592" y="596"/>
                    <a:pt x="592" y="596"/>
                  </a:cubicBezTo>
                  <a:cubicBezTo>
                    <a:pt x="593" y="596"/>
                    <a:pt x="592" y="596"/>
                    <a:pt x="593" y="595"/>
                  </a:cubicBezTo>
                  <a:cubicBezTo>
                    <a:pt x="593" y="595"/>
                    <a:pt x="593" y="595"/>
                    <a:pt x="593" y="595"/>
                  </a:cubicBezTo>
                  <a:cubicBezTo>
                    <a:pt x="593" y="595"/>
                    <a:pt x="593" y="595"/>
                    <a:pt x="593" y="595"/>
                  </a:cubicBezTo>
                  <a:cubicBezTo>
                    <a:pt x="593" y="595"/>
                    <a:pt x="593" y="594"/>
                    <a:pt x="593" y="594"/>
                  </a:cubicBezTo>
                  <a:cubicBezTo>
                    <a:pt x="593" y="594"/>
                    <a:pt x="593" y="594"/>
                    <a:pt x="593" y="594"/>
                  </a:cubicBezTo>
                  <a:close/>
                  <a:moveTo>
                    <a:pt x="1115" y="79"/>
                  </a:moveTo>
                  <a:cubicBezTo>
                    <a:pt x="1106" y="87"/>
                    <a:pt x="1106" y="87"/>
                    <a:pt x="1106" y="87"/>
                  </a:cubicBezTo>
                  <a:cubicBezTo>
                    <a:pt x="1106" y="88"/>
                    <a:pt x="1106" y="88"/>
                    <a:pt x="1106" y="88"/>
                  </a:cubicBezTo>
                  <a:cubicBezTo>
                    <a:pt x="1106" y="88"/>
                    <a:pt x="1106" y="88"/>
                    <a:pt x="1105" y="88"/>
                  </a:cubicBezTo>
                  <a:cubicBezTo>
                    <a:pt x="973" y="220"/>
                    <a:pt x="973" y="220"/>
                    <a:pt x="973" y="220"/>
                  </a:cubicBezTo>
                  <a:cubicBezTo>
                    <a:pt x="972" y="222"/>
                    <a:pt x="972" y="224"/>
                    <a:pt x="973" y="225"/>
                  </a:cubicBezTo>
                  <a:cubicBezTo>
                    <a:pt x="974" y="225"/>
                    <a:pt x="975" y="226"/>
                    <a:pt x="976" y="226"/>
                  </a:cubicBezTo>
                  <a:cubicBezTo>
                    <a:pt x="976" y="226"/>
                    <a:pt x="977" y="225"/>
                    <a:pt x="978" y="225"/>
                  </a:cubicBezTo>
                  <a:cubicBezTo>
                    <a:pt x="1110" y="93"/>
                    <a:pt x="1110" y="93"/>
                    <a:pt x="1110" y="93"/>
                  </a:cubicBezTo>
                  <a:cubicBezTo>
                    <a:pt x="1110" y="93"/>
                    <a:pt x="1110" y="92"/>
                    <a:pt x="1110" y="92"/>
                  </a:cubicBezTo>
                  <a:cubicBezTo>
                    <a:pt x="1110" y="92"/>
                    <a:pt x="1111" y="92"/>
                    <a:pt x="1111" y="92"/>
                  </a:cubicBezTo>
                  <a:cubicBezTo>
                    <a:pt x="1119" y="83"/>
                    <a:pt x="1119" y="83"/>
                    <a:pt x="1119" y="83"/>
                  </a:cubicBezTo>
                  <a:cubicBezTo>
                    <a:pt x="1121" y="82"/>
                    <a:pt x="1121" y="80"/>
                    <a:pt x="1119" y="79"/>
                  </a:cubicBezTo>
                  <a:cubicBezTo>
                    <a:pt x="1118" y="78"/>
                    <a:pt x="1116" y="78"/>
                    <a:pt x="1115" y="79"/>
                  </a:cubicBezTo>
                  <a:close/>
                  <a:moveTo>
                    <a:pt x="889" y="309"/>
                  </a:moveTo>
                  <a:cubicBezTo>
                    <a:pt x="888" y="308"/>
                    <a:pt x="886" y="308"/>
                    <a:pt x="885" y="309"/>
                  </a:cubicBezTo>
                  <a:cubicBezTo>
                    <a:pt x="724" y="470"/>
                    <a:pt x="724" y="470"/>
                    <a:pt x="724" y="470"/>
                  </a:cubicBezTo>
                  <a:cubicBezTo>
                    <a:pt x="723" y="471"/>
                    <a:pt x="723" y="473"/>
                    <a:pt x="724" y="474"/>
                  </a:cubicBezTo>
                  <a:cubicBezTo>
                    <a:pt x="725" y="475"/>
                    <a:pt x="726" y="475"/>
                    <a:pt x="726" y="475"/>
                  </a:cubicBezTo>
                  <a:cubicBezTo>
                    <a:pt x="727" y="475"/>
                    <a:pt x="728" y="475"/>
                    <a:pt x="729" y="474"/>
                  </a:cubicBezTo>
                  <a:cubicBezTo>
                    <a:pt x="889" y="313"/>
                    <a:pt x="889" y="313"/>
                    <a:pt x="889" y="313"/>
                  </a:cubicBezTo>
                  <a:cubicBezTo>
                    <a:pt x="891" y="312"/>
                    <a:pt x="891" y="310"/>
                    <a:pt x="889" y="309"/>
                  </a:cubicBezTo>
                  <a:close/>
                  <a:moveTo>
                    <a:pt x="929" y="273"/>
                  </a:moveTo>
                  <a:cubicBezTo>
                    <a:pt x="929" y="273"/>
                    <a:pt x="929" y="273"/>
                    <a:pt x="929" y="273"/>
                  </a:cubicBezTo>
                  <a:cubicBezTo>
                    <a:pt x="933" y="270"/>
                    <a:pt x="933" y="270"/>
                    <a:pt x="933" y="270"/>
                  </a:cubicBezTo>
                  <a:cubicBezTo>
                    <a:pt x="933" y="270"/>
                    <a:pt x="933" y="270"/>
                    <a:pt x="933" y="270"/>
                  </a:cubicBezTo>
                  <a:cubicBezTo>
                    <a:pt x="933" y="270"/>
                    <a:pt x="933" y="270"/>
                    <a:pt x="933" y="270"/>
                  </a:cubicBezTo>
                  <a:cubicBezTo>
                    <a:pt x="935" y="268"/>
                    <a:pt x="935" y="268"/>
                    <a:pt x="935" y="268"/>
                  </a:cubicBezTo>
                  <a:cubicBezTo>
                    <a:pt x="936" y="266"/>
                    <a:pt x="936" y="264"/>
                    <a:pt x="935" y="263"/>
                  </a:cubicBezTo>
                  <a:cubicBezTo>
                    <a:pt x="934" y="262"/>
                    <a:pt x="932" y="262"/>
                    <a:pt x="931" y="263"/>
                  </a:cubicBezTo>
                  <a:cubicBezTo>
                    <a:pt x="929" y="265"/>
                    <a:pt x="929" y="265"/>
                    <a:pt x="929" y="265"/>
                  </a:cubicBezTo>
                  <a:cubicBezTo>
                    <a:pt x="929" y="265"/>
                    <a:pt x="928" y="265"/>
                    <a:pt x="928" y="265"/>
                  </a:cubicBezTo>
                  <a:cubicBezTo>
                    <a:pt x="928" y="266"/>
                    <a:pt x="928" y="266"/>
                    <a:pt x="928" y="266"/>
                  </a:cubicBezTo>
                  <a:cubicBezTo>
                    <a:pt x="925" y="269"/>
                    <a:pt x="925" y="269"/>
                    <a:pt x="925" y="269"/>
                  </a:cubicBezTo>
                  <a:cubicBezTo>
                    <a:pt x="925" y="269"/>
                    <a:pt x="925" y="269"/>
                    <a:pt x="925" y="269"/>
                  </a:cubicBezTo>
                  <a:cubicBezTo>
                    <a:pt x="925" y="269"/>
                    <a:pt x="925" y="269"/>
                    <a:pt x="925" y="269"/>
                  </a:cubicBezTo>
                  <a:cubicBezTo>
                    <a:pt x="918" y="276"/>
                    <a:pt x="918" y="276"/>
                    <a:pt x="918" y="276"/>
                  </a:cubicBezTo>
                  <a:cubicBezTo>
                    <a:pt x="917" y="277"/>
                    <a:pt x="917" y="279"/>
                    <a:pt x="918" y="280"/>
                  </a:cubicBezTo>
                  <a:cubicBezTo>
                    <a:pt x="919" y="281"/>
                    <a:pt x="919" y="281"/>
                    <a:pt x="920" y="281"/>
                  </a:cubicBezTo>
                  <a:cubicBezTo>
                    <a:pt x="921" y="281"/>
                    <a:pt x="922" y="281"/>
                    <a:pt x="922" y="280"/>
                  </a:cubicBezTo>
                  <a:cubicBezTo>
                    <a:pt x="929" y="274"/>
                    <a:pt x="929" y="274"/>
                    <a:pt x="929" y="274"/>
                  </a:cubicBezTo>
                  <a:cubicBezTo>
                    <a:pt x="929" y="274"/>
                    <a:pt x="929" y="274"/>
                    <a:pt x="929" y="273"/>
                  </a:cubicBezTo>
                  <a:close/>
                  <a:moveTo>
                    <a:pt x="950" y="244"/>
                  </a:moveTo>
                  <a:cubicBezTo>
                    <a:pt x="942" y="252"/>
                    <a:pt x="942" y="252"/>
                    <a:pt x="942" y="252"/>
                  </a:cubicBezTo>
                  <a:cubicBezTo>
                    <a:pt x="941" y="253"/>
                    <a:pt x="941" y="255"/>
                    <a:pt x="942" y="256"/>
                  </a:cubicBezTo>
                  <a:cubicBezTo>
                    <a:pt x="943" y="257"/>
                    <a:pt x="943" y="257"/>
                    <a:pt x="944" y="257"/>
                  </a:cubicBezTo>
                  <a:cubicBezTo>
                    <a:pt x="945" y="257"/>
                    <a:pt x="946" y="257"/>
                    <a:pt x="946" y="256"/>
                  </a:cubicBezTo>
                  <a:cubicBezTo>
                    <a:pt x="954" y="248"/>
                    <a:pt x="954" y="248"/>
                    <a:pt x="954" y="248"/>
                  </a:cubicBezTo>
                  <a:cubicBezTo>
                    <a:pt x="955" y="247"/>
                    <a:pt x="955" y="245"/>
                    <a:pt x="954" y="244"/>
                  </a:cubicBezTo>
                  <a:cubicBezTo>
                    <a:pt x="953" y="243"/>
                    <a:pt x="951" y="243"/>
                    <a:pt x="950" y="244"/>
                  </a:cubicBezTo>
                  <a:close/>
                  <a:moveTo>
                    <a:pt x="574" y="620"/>
                  </a:moveTo>
                  <a:cubicBezTo>
                    <a:pt x="401" y="792"/>
                    <a:pt x="401" y="792"/>
                    <a:pt x="401" y="792"/>
                  </a:cubicBezTo>
                  <a:cubicBezTo>
                    <a:pt x="400" y="794"/>
                    <a:pt x="400" y="796"/>
                    <a:pt x="401" y="797"/>
                  </a:cubicBezTo>
                  <a:cubicBezTo>
                    <a:pt x="402" y="797"/>
                    <a:pt x="403" y="798"/>
                    <a:pt x="404" y="798"/>
                  </a:cubicBezTo>
                  <a:cubicBezTo>
                    <a:pt x="404" y="798"/>
                    <a:pt x="405" y="797"/>
                    <a:pt x="406" y="797"/>
                  </a:cubicBezTo>
                  <a:cubicBezTo>
                    <a:pt x="578" y="625"/>
                    <a:pt x="578" y="625"/>
                    <a:pt x="578" y="625"/>
                  </a:cubicBezTo>
                  <a:cubicBezTo>
                    <a:pt x="579" y="623"/>
                    <a:pt x="579" y="622"/>
                    <a:pt x="578" y="620"/>
                  </a:cubicBezTo>
                  <a:cubicBezTo>
                    <a:pt x="577" y="619"/>
                    <a:pt x="575" y="619"/>
                    <a:pt x="574" y="620"/>
                  </a:cubicBezTo>
                  <a:close/>
                  <a:moveTo>
                    <a:pt x="1150" y="52"/>
                  </a:moveTo>
                  <a:cubicBezTo>
                    <a:pt x="1152" y="50"/>
                    <a:pt x="1152" y="50"/>
                    <a:pt x="1152" y="50"/>
                  </a:cubicBezTo>
                  <a:cubicBezTo>
                    <a:pt x="1153" y="50"/>
                    <a:pt x="1153" y="50"/>
                    <a:pt x="1153" y="50"/>
                  </a:cubicBezTo>
                  <a:cubicBezTo>
                    <a:pt x="1155" y="48"/>
                    <a:pt x="1155" y="48"/>
                    <a:pt x="1155" y="48"/>
                  </a:cubicBezTo>
                  <a:cubicBezTo>
                    <a:pt x="1155" y="48"/>
                    <a:pt x="1155" y="48"/>
                    <a:pt x="1155" y="48"/>
                  </a:cubicBezTo>
                  <a:cubicBezTo>
                    <a:pt x="1160" y="42"/>
                    <a:pt x="1160" y="42"/>
                    <a:pt x="1160" y="42"/>
                  </a:cubicBezTo>
                  <a:cubicBezTo>
                    <a:pt x="1162" y="41"/>
                    <a:pt x="1162" y="39"/>
                    <a:pt x="1160" y="38"/>
                  </a:cubicBezTo>
                  <a:cubicBezTo>
                    <a:pt x="1159" y="37"/>
                    <a:pt x="1157" y="37"/>
                    <a:pt x="1156" y="38"/>
                  </a:cubicBezTo>
                  <a:cubicBezTo>
                    <a:pt x="1149" y="45"/>
                    <a:pt x="1149" y="45"/>
                    <a:pt x="1149" y="45"/>
                  </a:cubicBezTo>
                  <a:cubicBezTo>
                    <a:pt x="1121" y="73"/>
                    <a:pt x="1121" y="73"/>
                    <a:pt x="1121" y="73"/>
                  </a:cubicBezTo>
                  <a:cubicBezTo>
                    <a:pt x="1119" y="75"/>
                    <a:pt x="1119" y="76"/>
                    <a:pt x="1121" y="78"/>
                  </a:cubicBezTo>
                  <a:cubicBezTo>
                    <a:pt x="1121" y="78"/>
                    <a:pt x="1122" y="79"/>
                    <a:pt x="1123" y="79"/>
                  </a:cubicBezTo>
                  <a:cubicBezTo>
                    <a:pt x="1123" y="79"/>
                    <a:pt x="1124" y="78"/>
                    <a:pt x="1125" y="78"/>
                  </a:cubicBezTo>
                  <a:cubicBezTo>
                    <a:pt x="1142" y="60"/>
                    <a:pt x="1142" y="60"/>
                    <a:pt x="1142" y="60"/>
                  </a:cubicBezTo>
                  <a:cubicBezTo>
                    <a:pt x="1142" y="60"/>
                    <a:pt x="1142" y="60"/>
                    <a:pt x="1142" y="60"/>
                  </a:cubicBezTo>
                  <a:cubicBezTo>
                    <a:pt x="1150" y="52"/>
                    <a:pt x="1150" y="52"/>
                    <a:pt x="1150" y="52"/>
                  </a:cubicBezTo>
                  <a:close/>
                  <a:moveTo>
                    <a:pt x="945" y="272"/>
                  </a:moveTo>
                  <a:cubicBezTo>
                    <a:pt x="950" y="266"/>
                    <a:pt x="950" y="266"/>
                    <a:pt x="950" y="266"/>
                  </a:cubicBezTo>
                  <a:cubicBezTo>
                    <a:pt x="961" y="256"/>
                    <a:pt x="961" y="256"/>
                    <a:pt x="961" y="256"/>
                  </a:cubicBezTo>
                  <a:cubicBezTo>
                    <a:pt x="961" y="256"/>
                    <a:pt x="961" y="255"/>
                    <a:pt x="961" y="255"/>
                  </a:cubicBezTo>
                  <a:cubicBezTo>
                    <a:pt x="961" y="255"/>
                    <a:pt x="962" y="255"/>
                    <a:pt x="962" y="255"/>
                  </a:cubicBezTo>
                  <a:cubicBezTo>
                    <a:pt x="965" y="252"/>
                    <a:pt x="965" y="252"/>
                    <a:pt x="965" y="252"/>
                  </a:cubicBezTo>
                  <a:cubicBezTo>
                    <a:pt x="966" y="251"/>
                    <a:pt x="966" y="249"/>
                    <a:pt x="965" y="247"/>
                  </a:cubicBezTo>
                  <a:cubicBezTo>
                    <a:pt x="964" y="246"/>
                    <a:pt x="962" y="246"/>
                    <a:pt x="960" y="247"/>
                  </a:cubicBezTo>
                  <a:cubicBezTo>
                    <a:pt x="958" y="250"/>
                    <a:pt x="958" y="250"/>
                    <a:pt x="958" y="250"/>
                  </a:cubicBezTo>
                  <a:cubicBezTo>
                    <a:pt x="957" y="250"/>
                    <a:pt x="957" y="251"/>
                    <a:pt x="957" y="251"/>
                  </a:cubicBezTo>
                  <a:cubicBezTo>
                    <a:pt x="957" y="251"/>
                    <a:pt x="957" y="251"/>
                    <a:pt x="956" y="251"/>
                  </a:cubicBezTo>
                  <a:cubicBezTo>
                    <a:pt x="946" y="262"/>
                    <a:pt x="946" y="262"/>
                    <a:pt x="946" y="262"/>
                  </a:cubicBezTo>
                  <a:cubicBezTo>
                    <a:pt x="940" y="267"/>
                    <a:pt x="940" y="267"/>
                    <a:pt x="940" y="267"/>
                  </a:cubicBezTo>
                  <a:cubicBezTo>
                    <a:pt x="939" y="269"/>
                    <a:pt x="939" y="271"/>
                    <a:pt x="940" y="272"/>
                  </a:cubicBezTo>
                  <a:cubicBezTo>
                    <a:pt x="941" y="272"/>
                    <a:pt x="942" y="273"/>
                    <a:pt x="943" y="273"/>
                  </a:cubicBezTo>
                  <a:cubicBezTo>
                    <a:pt x="943" y="273"/>
                    <a:pt x="944" y="272"/>
                    <a:pt x="945" y="272"/>
                  </a:cubicBezTo>
                  <a:close/>
                  <a:moveTo>
                    <a:pt x="1184" y="31"/>
                  </a:moveTo>
                  <a:cubicBezTo>
                    <a:pt x="1185" y="31"/>
                    <a:pt x="1186" y="31"/>
                    <a:pt x="1186" y="30"/>
                  </a:cubicBezTo>
                  <a:cubicBezTo>
                    <a:pt x="1190" y="27"/>
                    <a:pt x="1190" y="27"/>
                    <a:pt x="1190" y="27"/>
                  </a:cubicBezTo>
                  <a:cubicBezTo>
                    <a:pt x="1191" y="25"/>
                    <a:pt x="1191" y="23"/>
                    <a:pt x="1190" y="22"/>
                  </a:cubicBezTo>
                  <a:cubicBezTo>
                    <a:pt x="1189" y="21"/>
                    <a:pt x="1187" y="21"/>
                    <a:pt x="1186" y="22"/>
                  </a:cubicBezTo>
                  <a:cubicBezTo>
                    <a:pt x="1182" y="26"/>
                    <a:pt x="1182" y="26"/>
                    <a:pt x="1182" y="26"/>
                  </a:cubicBezTo>
                  <a:cubicBezTo>
                    <a:pt x="1181" y="27"/>
                    <a:pt x="1181" y="29"/>
                    <a:pt x="1182" y="30"/>
                  </a:cubicBezTo>
                  <a:cubicBezTo>
                    <a:pt x="1182" y="31"/>
                    <a:pt x="1183" y="31"/>
                    <a:pt x="1184" y="31"/>
                  </a:cubicBezTo>
                  <a:close/>
                  <a:moveTo>
                    <a:pt x="897" y="315"/>
                  </a:moveTo>
                  <a:cubicBezTo>
                    <a:pt x="896" y="314"/>
                    <a:pt x="894" y="314"/>
                    <a:pt x="893" y="315"/>
                  </a:cubicBezTo>
                  <a:cubicBezTo>
                    <a:pt x="731" y="477"/>
                    <a:pt x="731" y="477"/>
                    <a:pt x="731" y="477"/>
                  </a:cubicBezTo>
                  <a:cubicBezTo>
                    <a:pt x="729" y="478"/>
                    <a:pt x="729" y="480"/>
                    <a:pt x="731" y="482"/>
                  </a:cubicBezTo>
                  <a:cubicBezTo>
                    <a:pt x="731" y="482"/>
                    <a:pt x="732" y="483"/>
                    <a:pt x="733" y="483"/>
                  </a:cubicBezTo>
                  <a:cubicBezTo>
                    <a:pt x="734" y="483"/>
                    <a:pt x="734" y="482"/>
                    <a:pt x="735" y="482"/>
                  </a:cubicBezTo>
                  <a:cubicBezTo>
                    <a:pt x="897" y="319"/>
                    <a:pt x="897" y="319"/>
                    <a:pt x="897" y="319"/>
                  </a:cubicBezTo>
                  <a:cubicBezTo>
                    <a:pt x="899" y="318"/>
                    <a:pt x="899" y="316"/>
                    <a:pt x="897" y="315"/>
                  </a:cubicBezTo>
                  <a:close/>
                  <a:moveTo>
                    <a:pt x="573" y="634"/>
                  </a:moveTo>
                  <a:cubicBezTo>
                    <a:pt x="406" y="802"/>
                    <a:pt x="406" y="802"/>
                    <a:pt x="406" y="802"/>
                  </a:cubicBezTo>
                  <a:cubicBezTo>
                    <a:pt x="406" y="802"/>
                    <a:pt x="406" y="802"/>
                    <a:pt x="406" y="802"/>
                  </a:cubicBezTo>
                  <a:cubicBezTo>
                    <a:pt x="403" y="804"/>
                    <a:pt x="403" y="804"/>
                    <a:pt x="403" y="804"/>
                  </a:cubicBezTo>
                  <a:cubicBezTo>
                    <a:pt x="402" y="806"/>
                    <a:pt x="402" y="808"/>
                    <a:pt x="403" y="809"/>
                  </a:cubicBezTo>
                  <a:cubicBezTo>
                    <a:pt x="404" y="809"/>
                    <a:pt x="405" y="810"/>
                    <a:pt x="406" y="810"/>
                  </a:cubicBezTo>
                  <a:cubicBezTo>
                    <a:pt x="406" y="810"/>
                    <a:pt x="407" y="809"/>
                    <a:pt x="407" y="809"/>
                  </a:cubicBezTo>
                  <a:cubicBezTo>
                    <a:pt x="409" y="806"/>
                    <a:pt x="409" y="806"/>
                    <a:pt x="409" y="806"/>
                  </a:cubicBezTo>
                  <a:cubicBezTo>
                    <a:pt x="409" y="806"/>
                    <a:pt x="409" y="806"/>
                    <a:pt x="409" y="806"/>
                  </a:cubicBezTo>
                  <a:cubicBezTo>
                    <a:pt x="577" y="639"/>
                    <a:pt x="577" y="639"/>
                    <a:pt x="577" y="639"/>
                  </a:cubicBezTo>
                  <a:cubicBezTo>
                    <a:pt x="578" y="638"/>
                    <a:pt x="579" y="636"/>
                    <a:pt x="577" y="635"/>
                  </a:cubicBezTo>
                  <a:cubicBezTo>
                    <a:pt x="576" y="633"/>
                    <a:pt x="574" y="633"/>
                    <a:pt x="573" y="634"/>
                  </a:cubicBezTo>
                  <a:close/>
                  <a:moveTo>
                    <a:pt x="988" y="219"/>
                  </a:moveTo>
                  <a:cubicBezTo>
                    <a:pt x="987" y="221"/>
                    <a:pt x="987" y="221"/>
                    <a:pt x="987" y="221"/>
                  </a:cubicBezTo>
                  <a:cubicBezTo>
                    <a:pt x="985" y="223"/>
                    <a:pt x="985" y="224"/>
                    <a:pt x="987" y="226"/>
                  </a:cubicBezTo>
                  <a:cubicBezTo>
                    <a:pt x="987" y="226"/>
                    <a:pt x="988" y="227"/>
                    <a:pt x="989" y="227"/>
                  </a:cubicBezTo>
                  <a:cubicBezTo>
                    <a:pt x="989" y="227"/>
                    <a:pt x="990" y="226"/>
                    <a:pt x="991" y="226"/>
                  </a:cubicBezTo>
                  <a:cubicBezTo>
                    <a:pt x="993" y="224"/>
                    <a:pt x="993" y="224"/>
                    <a:pt x="993" y="224"/>
                  </a:cubicBezTo>
                  <a:cubicBezTo>
                    <a:pt x="994" y="223"/>
                    <a:pt x="994" y="221"/>
                    <a:pt x="993" y="219"/>
                  </a:cubicBezTo>
                  <a:cubicBezTo>
                    <a:pt x="992" y="218"/>
                    <a:pt x="990" y="218"/>
                    <a:pt x="988" y="219"/>
                  </a:cubicBezTo>
                  <a:close/>
                  <a:moveTo>
                    <a:pt x="1125" y="82"/>
                  </a:moveTo>
                  <a:cubicBezTo>
                    <a:pt x="998" y="210"/>
                    <a:pt x="998" y="210"/>
                    <a:pt x="998" y="210"/>
                  </a:cubicBezTo>
                  <a:cubicBezTo>
                    <a:pt x="997" y="211"/>
                    <a:pt x="997" y="213"/>
                    <a:pt x="998" y="214"/>
                  </a:cubicBezTo>
                  <a:cubicBezTo>
                    <a:pt x="999" y="215"/>
                    <a:pt x="1000" y="215"/>
                    <a:pt x="1000" y="215"/>
                  </a:cubicBezTo>
                  <a:cubicBezTo>
                    <a:pt x="1001" y="215"/>
                    <a:pt x="1002" y="215"/>
                    <a:pt x="1002" y="214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76" y="41"/>
                    <a:pt x="1176" y="41"/>
                    <a:pt x="1176" y="41"/>
                  </a:cubicBezTo>
                  <a:cubicBezTo>
                    <a:pt x="1177" y="39"/>
                    <a:pt x="1177" y="38"/>
                    <a:pt x="1176" y="36"/>
                  </a:cubicBezTo>
                  <a:cubicBezTo>
                    <a:pt x="1174" y="35"/>
                    <a:pt x="1172" y="35"/>
                    <a:pt x="1171" y="36"/>
                  </a:cubicBezTo>
                  <a:cubicBezTo>
                    <a:pt x="1125" y="82"/>
                    <a:pt x="1125" y="82"/>
                    <a:pt x="1125" y="82"/>
                  </a:cubicBezTo>
                  <a:close/>
                  <a:moveTo>
                    <a:pt x="936" y="293"/>
                  </a:moveTo>
                  <a:cubicBezTo>
                    <a:pt x="937" y="293"/>
                    <a:pt x="938" y="293"/>
                    <a:pt x="939" y="292"/>
                  </a:cubicBezTo>
                  <a:cubicBezTo>
                    <a:pt x="941" y="290"/>
                    <a:pt x="941" y="290"/>
                    <a:pt x="941" y="290"/>
                  </a:cubicBezTo>
                  <a:cubicBezTo>
                    <a:pt x="942" y="288"/>
                    <a:pt x="942" y="286"/>
                    <a:pt x="941" y="285"/>
                  </a:cubicBezTo>
                  <a:cubicBezTo>
                    <a:pt x="940" y="284"/>
                    <a:pt x="938" y="284"/>
                    <a:pt x="937" y="285"/>
                  </a:cubicBezTo>
                  <a:cubicBezTo>
                    <a:pt x="934" y="288"/>
                    <a:pt x="934" y="288"/>
                    <a:pt x="934" y="288"/>
                  </a:cubicBezTo>
                  <a:cubicBezTo>
                    <a:pt x="933" y="289"/>
                    <a:pt x="933" y="291"/>
                    <a:pt x="934" y="292"/>
                  </a:cubicBezTo>
                  <a:cubicBezTo>
                    <a:pt x="935" y="293"/>
                    <a:pt x="936" y="293"/>
                    <a:pt x="936" y="293"/>
                  </a:cubicBezTo>
                  <a:close/>
                  <a:moveTo>
                    <a:pt x="951" y="278"/>
                  </a:moveTo>
                  <a:cubicBezTo>
                    <a:pt x="952" y="278"/>
                    <a:pt x="953" y="278"/>
                    <a:pt x="954" y="277"/>
                  </a:cubicBezTo>
                  <a:cubicBezTo>
                    <a:pt x="984" y="246"/>
                    <a:pt x="984" y="246"/>
                    <a:pt x="984" y="246"/>
                  </a:cubicBezTo>
                  <a:cubicBezTo>
                    <a:pt x="985" y="245"/>
                    <a:pt x="985" y="243"/>
                    <a:pt x="984" y="242"/>
                  </a:cubicBezTo>
                  <a:cubicBezTo>
                    <a:pt x="983" y="241"/>
                    <a:pt x="981" y="241"/>
                    <a:pt x="980" y="242"/>
                  </a:cubicBezTo>
                  <a:cubicBezTo>
                    <a:pt x="949" y="273"/>
                    <a:pt x="949" y="273"/>
                    <a:pt x="949" y="273"/>
                  </a:cubicBezTo>
                  <a:cubicBezTo>
                    <a:pt x="948" y="274"/>
                    <a:pt x="948" y="276"/>
                    <a:pt x="949" y="277"/>
                  </a:cubicBezTo>
                  <a:cubicBezTo>
                    <a:pt x="950" y="278"/>
                    <a:pt x="951" y="278"/>
                    <a:pt x="951" y="278"/>
                  </a:cubicBezTo>
                  <a:close/>
                  <a:moveTo>
                    <a:pt x="911" y="315"/>
                  </a:moveTo>
                  <a:cubicBezTo>
                    <a:pt x="912" y="316"/>
                    <a:pt x="912" y="316"/>
                    <a:pt x="913" y="316"/>
                  </a:cubicBezTo>
                  <a:cubicBezTo>
                    <a:pt x="914" y="316"/>
                    <a:pt x="915" y="316"/>
                    <a:pt x="915" y="315"/>
                  </a:cubicBezTo>
                  <a:cubicBezTo>
                    <a:pt x="924" y="306"/>
                    <a:pt x="924" y="306"/>
                    <a:pt x="924" y="306"/>
                  </a:cubicBezTo>
                  <a:cubicBezTo>
                    <a:pt x="926" y="305"/>
                    <a:pt x="926" y="303"/>
                    <a:pt x="924" y="302"/>
                  </a:cubicBezTo>
                  <a:cubicBezTo>
                    <a:pt x="923" y="301"/>
                    <a:pt x="921" y="301"/>
                    <a:pt x="920" y="302"/>
                  </a:cubicBezTo>
                  <a:cubicBezTo>
                    <a:pt x="911" y="311"/>
                    <a:pt x="911" y="311"/>
                    <a:pt x="911" y="311"/>
                  </a:cubicBezTo>
                  <a:cubicBezTo>
                    <a:pt x="910" y="312"/>
                    <a:pt x="910" y="314"/>
                    <a:pt x="911" y="315"/>
                  </a:cubicBezTo>
                  <a:close/>
                  <a:moveTo>
                    <a:pt x="572" y="650"/>
                  </a:moveTo>
                  <a:cubicBezTo>
                    <a:pt x="545" y="677"/>
                    <a:pt x="545" y="677"/>
                    <a:pt x="545" y="677"/>
                  </a:cubicBezTo>
                  <a:cubicBezTo>
                    <a:pt x="543" y="678"/>
                    <a:pt x="543" y="680"/>
                    <a:pt x="545" y="681"/>
                  </a:cubicBezTo>
                  <a:cubicBezTo>
                    <a:pt x="545" y="682"/>
                    <a:pt x="546" y="682"/>
                    <a:pt x="547" y="682"/>
                  </a:cubicBezTo>
                  <a:cubicBezTo>
                    <a:pt x="548" y="682"/>
                    <a:pt x="548" y="682"/>
                    <a:pt x="549" y="681"/>
                  </a:cubicBezTo>
                  <a:cubicBezTo>
                    <a:pt x="577" y="654"/>
                    <a:pt x="577" y="654"/>
                    <a:pt x="577" y="654"/>
                  </a:cubicBezTo>
                  <a:cubicBezTo>
                    <a:pt x="578" y="653"/>
                    <a:pt x="578" y="651"/>
                    <a:pt x="577" y="650"/>
                  </a:cubicBezTo>
                  <a:cubicBezTo>
                    <a:pt x="575" y="648"/>
                    <a:pt x="574" y="648"/>
                    <a:pt x="572" y="650"/>
                  </a:cubicBezTo>
                  <a:close/>
                  <a:moveTo>
                    <a:pt x="523" y="699"/>
                  </a:moveTo>
                  <a:cubicBezTo>
                    <a:pt x="412" y="810"/>
                    <a:pt x="412" y="810"/>
                    <a:pt x="412" y="810"/>
                  </a:cubicBezTo>
                  <a:cubicBezTo>
                    <a:pt x="410" y="811"/>
                    <a:pt x="410" y="813"/>
                    <a:pt x="412" y="814"/>
                  </a:cubicBezTo>
                  <a:cubicBezTo>
                    <a:pt x="412" y="815"/>
                    <a:pt x="413" y="815"/>
                    <a:pt x="414" y="815"/>
                  </a:cubicBezTo>
                  <a:cubicBezTo>
                    <a:pt x="415" y="815"/>
                    <a:pt x="415" y="815"/>
                    <a:pt x="416" y="814"/>
                  </a:cubicBezTo>
                  <a:cubicBezTo>
                    <a:pt x="527" y="703"/>
                    <a:pt x="527" y="703"/>
                    <a:pt x="527" y="703"/>
                  </a:cubicBezTo>
                  <a:cubicBezTo>
                    <a:pt x="529" y="702"/>
                    <a:pt x="529" y="700"/>
                    <a:pt x="527" y="699"/>
                  </a:cubicBezTo>
                  <a:cubicBezTo>
                    <a:pt x="526" y="697"/>
                    <a:pt x="524" y="697"/>
                    <a:pt x="523" y="699"/>
                  </a:cubicBezTo>
                  <a:close/>
                  <a:moveTo>
                    <a:pt x="908" y="318"/>
                  </a:moveTo>
                  <a:cubicBezTo>
                    <a:pt x="907" y="317"/>
                    <a:pt x="905" y="317"/>
                    <a:pt x="903" y="318"/>
                  </a:cubicBezTo>
                  <a:cubicBezTo>
                    <a:pt x="739" y="483"/>
                    <a:pt x="739" y="483"/>
                    <a:pt x="739" y="483"/>
                  </a:cubicBezTo>
                  <a:cubicBezTo>
                    <a:pt x="738" y="484"/>
                    <a:pt x="738" y="486"/>
                    <a:pt x="739" y="487"/>
                  </a:cubicBezTo>
                  <a:cubicBezTo>
                    <a:pt x="740" y="488"/>
                    <a:pt x="740" y="488"/>
                    <a:pt x="741" y="488"/>
                  </a:cubicBezTo>
                  <a:cubicBezTo>
                    <a:pt x="742" y="488"/>
                    <a:pt x="743" y="488"/>
                    <a:pt x="743" y="487"/>
                  </a:cubicBezTo>
                  <a:cubicBezTo>
                    <a:pt x="908" y="323"/>
                    <a:pt x="908" y="323"/>
                    <a:pt x="908" y="323"/>
                  </a:cubicBezTo>
                  <a:cubicBezTo>
                    <a:pt x="909" y="321"/>
                    <a:pt x="909" y="320"/>
                    <a:pt x="908" y="318"/>
                  </a:cubicBezTo>
                  <a:close/>
                  <a:moveTo>
                    <a:pt x="1140" y="82"/>
                  </a:moveTo>
                  <a:cubicBezTo>
                    <a:pt x="1140" y="82"/>
                    <a:pt x="1140" y="82"/>
                    <a:pt x="1140" y="82"/>
                  </a:cubicBezTo>
                  <a:cubicBezTo>
                    <a:pt x="1140" y="82"/>
                    <a:pt x="1139" y="82"/>
                    <a:pt x="1139" y="82"/>
                  </a:cubicBezTo>
                  <a:cubicBezTo>
                    <a:pt x="1139" y="83"/>
                    <a:pt x="1139" y="83"/>
                    <a:pt x="1139" y="83"/>
                  </a:cubicBezTo>
                  <a:cubicBezTo>
                    <a:pt x="1139" y="83"/>
                    <a:pt x="1139" y="83"/>
                    <a:pt x="1139" y="83"/>
                  </a:cubicBezTo>
                  <a:cubicBezTo>
                    <a:pt x="998" y="224"/>
                    <a:pt x="998" y="224"/>
                    <a:pt x="998" y="224"/>
                  </a:cubicBezTo>
                  <a:cubicBezTo>
                    <a:pt x="997" y="225"/>
                    <a:pt x="997" y="227"/>
                    <a:pt x="998" y="228"/>
                  </a:cubicBezTo>
                  <a:cubicBezTo>
                    <a:pt x="999" y="229"/>
                    <a:pt x="999" y="229"/>
                    <a:pt x="1000" y="229"/>
                  </a:cubicBezTo>
                  <a:cubicBezTo>
                    <a:pt x="1001" y="229"/>
                    <a:pt x="1002" y="229"/>
                    <a:pt x="1002" y="228"/>
                  </a:cubicBezTo>
                  <a:cubicBezTo>
                    <a:pt x="1143" y="87"/>
                    <a:pt x="1143" y="87"/>
                    <a:pt x="1143" y="87"/>
                  </a:cubicBezTo>
                  <a:cubicBezTo>
                    <a:pt x="1144" y="87"/>
                    <a:pt x="1144" y="87"/>
                    <a:pt x="1145" y="86"/>
                  </a:cubicBezTo>
                  <a:cubicBezTo>
                    <a:pt x="1198" y="33"/>
                    <a:pt x="1198" y="33"/>
                    <a:pt x="1198" y="33"/>
                  </a:cubicBezTo>
                  <a:cubicBezTo>
                    <a:pt x="1199" y="32"/>
                    <a:pt x="1199" y="30"/>
                    <a:pt x="1198" y="28"/>
                  </a:cubicBezTo>
                  <a:cubicBezTo>
                    <a:pt x="1196" y="27"/>
                    <a:pt x="1195" y="27"/>
                    <a:pt x="1193" y="28"/>
                  </a:cubicBezTo>
                  <a:cubicBezTo>
                    <a:pt x="1189" y="33"/>
                    <a:pt x="1189" y="33"/>
                    <a:pt x="1189" y="33"/>
                  </a:cubicBezTo>
                  <a:lnTo>
                    <a:pt x="1140" y="82"/>
                  </a:lnTo>
                  <a:close/>
                  <a:moveTo>
                    <a:pt x="960" y="283"/>
                  </a:moveTo>
                  <a:cubicBezTo>
                    <a:pt x="961" y="283"/>
                    <a:pt x="961" y="283"/>
                    <a:pt x="962" y="282"/>
                  </a:cubicBezTo>
                  <a:cubicBezTo>
                    <a:pt x="997" y="248"/>
                    <a:pt x="997" y="248"/>
                    <a:pt x="997" y="248"/>
                  </a:cubicBezTo>
                  <a:cubicBezTo>
                    <a:pt x="998" y="247"/>
                    <a:pt x="998" y="245"/>
                    <a:pt x="997" y="243"/>
                  </a:cubicBezTo>
                  <a:cubicBezTo>
                    <a:pt x="996" y="242"/>
                    <a:pt x="994" y="242"/>
                    <a:pt x="992" y="243"/>
                  </a:cubicBezTo>
                  <a:cubicBezTo>
                    <a:pt x="958" y="278"/>
                    <a:pt x="958" y="278"/>
                    <a:pt x="958" y="278"/>
                  </a:cubicBezTo>
                  <a:cubicBezTo>
                    <a:pt x="956" y="279"/>
                    <a:pt x="956" y="281"/>
                    <a:pt x="958" y="282"/>
                  </a:cubicBezTo>
                  <a:cubicBezTo>
                    <a:pt x="958" y="283"/>
                    <a:pt x="959" y="283"/>
                    <a:pt x="960" y="283"/>
                  </a:cubicBezTo>
                  <a:close/>
                  <a:moveTo>
                    <a:pt x="1007" y="234"/>
                  </a:moveTo>
                  <a:cubicBezTo>
                    <a:pt x="1007" y="234"/>
                    <a:pt x="1008" y="235"/>
                    <a:pt x="1009" y="235"/>
                  </a:cubicBezTo>
                  <a:cubicBezTo>
                    <a:pt x="1009" y="235"/>
                    <a:pt x="1010" y="234"/>
                    <a:pt x="1011" y="234"/>
                  </a:cubicBezTo>
                  <a:cubicBezTo>
                    <a:pt x="1209" y="36"/>
                    <a:pt x="1209" y="36"/>
                    <a:pt x="1209" y="36"/>
                  </a:cubicBezTo>
                  <a:cubicBezTo>
                    <a:pt x="1210" y="35"/>
                    <a:pt x="1210" y="33"/>
                    <a:pt x="1209" y="31"/>
                  </a:cubicBezTo>
                  <a:cubicBezTo>
                    <a:pt x="1208" y="30"/>
                    <a:pt x="1206" y="30"/>
                    <a:pt x="1204" y="31"/>
                  </a:cubicBezTo>
                  <a:cubicBezTo>
                    <a:pt x="1007" y="229"/>
                    <a:pt x="1007" y="229"/>
                    <a:pt x="1007" y="229"/>
                  </a:cubicBezTo>
                  <a:cubicBezTo>
                    <a:pt x="1005" y="230"/>
                    <a:pt x="1005" y="232"/>
                    <a:pt x="1007" y="234"/>
                  </a:cubicBezTo>
                  <a:close/>
                  <a:moveTo>
                    <a:pt x="522" y="714"/>
                  </a:moveTo>
                  <a:cubicBezTo>
                    <a:pt x="486" y="749"/>
                    <a:pt x="486" y="749"/>
                    <a:pt x="486" y="749"/>
                  </a:cubicBezTo>
                  <a:cubicBezTo>
                    <a:pt x="486" y="749"/>
                    <a:pt x="486" y="749"/>
                    <a:pt x="486" y="749"/>
                  </a:cubicBezTo>
                  <a:cubicBezTo>
                    <a:pt x="413" y="823"/>
                    <a:pt x="413" y="823"/>
                    <a:pt x="413" y="823"/>
                  </a:cubicBezTo>
                  <a:cubicBezTo>
                    <a:pt x="413" y="823"/>
                    <a:pt x="413" y="823"/>
                    <a:pt x="413" y="823"/>
                  </a:cubicBezTo>
                  <a:cubicBezTo>
                    <a:pt x="411" y="825"/>
                    <a:pt x="411" y="825"/>
                    <a:pt x="411" y="825"/>
                  </a:cubicBezTo>
                  <a:cubicBezTo>
                    <a:pt x="411" y="825"/>
                    <a:pt x="411" y="825"/>
                    <a:pt x="411" y="825"/>
                  </a:cubicBezTo>
                  <a:cubicBezTo>
                    <a:pt x="410" y="826"/>
                    <a:pt x="410" y="826"/>
                    <a:pt x="410" y="826"/>
                  </a:cubicBezTo>
                  <a:cubicBezTo>
                    <a:pt x="410" y="826"/>
                    <a:pt x="410" y="826"/>
                    <a:pt x="410" y="826"/>
                  </a:cubicBezTo>
                  <a:cubicBezTo>
                    <a:pt x="410" y="827"/>
                    <a:pt x="410" y="827"/>
                    <a:pt x="410" y="828"/>
                  </a:cubicBezTo>
                  <a:cubicBezTo>
                    <a:pt x="410" y="829"/>
                    <a:pt x="411" y="829"/>
                    <a:pt x="411" y="829"/>
                  </a:cubicBezTo>
                  <a:cubicBezTo>
                    <a:pt x="411" y="829"/>
                    <a:pt x="412" y="830"/>
                    <a:pt x="412" y="830"/>
                  </a:cubicBezTo>
                  <a:cubicBezTo>
                    <a:pt x="412" y="830"/>
                    <a:pt x="412" y="830"/>
                    <a:pt x="412" y="830"/>
                  </a:cubicBezTo>
                  <a:cubicBezTo>
                    <a:pt x="412" y="830"/>
                    <a:pt x="413" y="830"/>
                    <a:pt x="413" y="830"/>
                  </a:cubicBezTo>
                  <a:cubicBezTo>
                    <a:pt x="414" y="830"/>
                    <a:pt x="415" y="830"/>
                    <a:pt x="415" y="829"/>
                  </a:cubicBezTo>
                  <a:cubicBezTo>
                    <a:pt x="416" y="828"/>
                    <a:pt x="416" y="828"/>
                    <a:pt x="416" y="828"/>
                  </a:cubicBezTo>
                  <a:cubicBezTo>
                    <a:pt x="488" y="755"/>
                    <a:pt x="488" y="755"/>
                    <a:pt x="488" y="755"/>
                  </a:cubicBezTo>
                  <a:cubicBezTo>
                    <a:pt x="488" y="755"/>
                    <a:pt x="488" y="755"/>
                    <a:pt x="488" y="755"/>
                  </a:cubicBezTo>
                  <a:cubicBezTo>
                    <a:pt x="526" y="718"/>
                    <a:pt x="526" y="718"/>
                    <a:pt x="526" y="718"/>
                  </a:cubicBezTo>
                  <a:cubicBezTo>
                    <a:pt x="528" y="716"/>
                    <a:pt x="528" y="715"/>
                    <a:pt x="526" y="713"/>
                  </a:cubicBezTo>
                  <a:cubicBezTo>
                    <a:pt x="525" y="712"/>
                    <a:pt x="523" y="712"/>
                    <a:pt x="522" y="714"/>
                  </a:cubicBezTo>
                  <a:close/>
                  <a:moveTo>
                    <a:pt x="932" y="308"/>
                  </a:moveTo>
                  <a:cubicBezTo>
                    <a:pt x="931" y="307"/>
                    <a:pt x="929" y="307"/>
                    <a:pt x="928" y="308"/>
                  </a:cubicBezTo>
                  <a:cubicBezTo>
                    <a:pt x="746" y="490"/>
                    <a:pt x="746" y="490"/>
                    <a:pt x="746" y="490"/>
                  </a:cubicBezTo>
                  <a:cubicBezTo>
                    <a:pt x="745" y="491"/>
                    <a:pt x="745" y="493"/>
                    <a:pt x="746" y="494"/>
                  </a:cubicBezTo>
                  <a:cubicBezTo>
                    <a:pt x="746" y="495"/>
                    <a:pt x="747" y="495"/>
                    <a:pt x="748" y="495"/>
                  </a:cubicBezTo>
                  <a:cubicBezTo>
                    <a:pt x="749" y="495"/>
                    <a:pt x="750" y="495"/>
                    <a:pt x="750" y="494"/>
                  </a:cubicBezTo>
                  <a:cubicBezTo>
                    <a:pt x="932" y="312"/>
                    <a:pt x="932" y="312"/>
                    <a:pt x="932" y="312"/>
                  </a:cubicBezTo>
                  <a:cubicBezTo>
                    <a:pt x="933" y="311"/>
                    <a:pt x="933" y="309"/>
                    <a:pt x="932" y="308"/>
                  </a:cubicBezTo>
                  <a:close/>
                  <a:moveTo>
                    <a:pt x="944" y="310"/>
                  </a:moveTo>
                  <a:cubicBezTo>
                    <a:pt x="943" y="309"/>
                    <a:pt x="941" y="309"/>
                    <a:pt x="940" y="310"/>
                  </a:cubicBezTo>
                  <a:cubicBezTo>
                    <a:pt x="762" y="488"/>
                    <a:pt x="762" y="488"/>
                    <a:pt x="762" y="488"/>
                  </a:cubicBezTo>
                  <a:cubicBezTo>
                    <a:pt x="761" y="489"/>
                    <a:pt x="761" y="491"/>
                    <a:pt x="762" y="492"/>
                  </a:cubicBezTo>
                  <a:cubicBezTo>
                    <a:pt x="763" y="493"/>
                    <a:pt x="763" y="493"/>
                    <a:pt x="764" y="493"/>
                  </a:cubicBezTo>
                  <a:cubicBezTo>
                    <a:pt x="765" y="493"/>
                    <a:pt x="766" y="493"/>
                    <a:pt x="766" y="492"/>
                  </a:cubicBezTo>
                  <a:cubicBezTo>
                    <a:pt x="944" y="315"/>
                    <a:pt x="944" y="315"/>
                    <a:pt x="944" y="315"/>
                  </a:cubicBezTo>
                  <a:cubicBezTo>
                    <a:pt x="945" y="313"/>
                    <a:pt x="945" y="311"/>
                    <a:pt x="944" y="310"/>
                  </a:cubicBezTo>
                  <a:close/>
                  <a:moveTo>
                    <a:pt x="507" y="742"/>
                  </a:moveTo>
                  <a:cubicBezTo>
                    <a:pt x="495" y="754"/>
                    <a:pt x="495" y="754"/>
                    <a:pt x="495" y="754"/>
                  </a:cubicBezTo>
                  <a:cubicBezTo>
                    <a:pt x="494" y="756"/>
                    <a:pt x="494" y="758"/>
                    <a:pt x="495" y="759"/>
                  </a:cubicBezTo>
                  <a:cubicBezTo>
                    <a:pt x="496" y="759"/>
                    <a:pt x="497" y="760"/>
                    <a:pt x="498" y="760"/>
                  </a:cubicBezTo>
                  <a:cubicBezTo>
                    <a:pt x="498" y="760"/>
                    <a:pt x="499" y="759"/>
                    <a:pt x="500" y="759"/>
                  </a:cubicBezTo>
                  <a:cubicBezTo>
                    <a:pt x="512" y="747"/>
                    <a:pt x="512" y="747"/>
                    <a:pt x="512" y="747"/>
                  </a:cubicBezTo>
                  <a:cubicBezTo>
                    <a:pt x="513" y="745"/>
                    <a:pt x="513" y="743"/>
                    <a:pt x="512" y="742"/>
                  </a:cubicBezTo>
                  <a:cubicBezTo>
                    <a:pt x="511" y="741"/>
                    <a:pt x="509" y="741"/>
                    <a:pt x="507" y="742"/>
                  </a:cubicBezTo>
                  <a:close/>
                  <a:moveTo>
                    <a:pt x="975" y="282"/>
                  </a:moveTo>
                  <a:cubicBezTo>
                    <a:pt x="976" y="282"/>
                    <a:pt x="976" y="282"/>
                    <a:pt x="977" y="282"/>
                  </a:cubicBezTo>
                  <a:cubicBezTo>
                    <a:pt x="1007" y="252"/>
                    <a:pt x="1007" y="252"/>
                    <a:pt x="1007" y="252"/>
                  </a:cubicBezTo>
                  <a:cubicBezTo>
                    <a:pt x="1008" y="250"/>
                    <a:pt x="1008" y="248"/>
                    <a:pt x="1007" y="247"/>
                  </a:cubicBezTo>
                  <a:cubicBezTo>
                    <a:pt x="1006" y="246"/>
                    <a:pt x="1004" y="246"/>
                    <a:pt x="1003" y="247"/>
                  </a:cubicBezTo>
                  <a:cubicBezTo>
                    <a:pt x="973" y="277"/>
                    <a:pt x="973" y="277"/>
                    <a:pt x="973" y="277"/>
                  </a:cubicBezTo>
                  <a:cubicBezTo>
                    <a:pt x="971" y="278"/>
                    <a:pt x="971" y="280"/>
                    <a:pt x="973" y="282"/>
                  </a:cubicBezTo>
                  <a:cubicBezTo>
                    <a:pt x="973" y="282"/>
                    <a:pt x="974" y="282"/>
                    <a:pt x="975" y="282"/>
                  </a:cubicBezTo>
                  <a:close/>
                  <a:moveTo>
                    <a:pt x="1017" y="237"/>
                  </a:moveTo>
                  <a:cubicBezTo>
                    <a:pt x="1017" y="238"/>
                    <a:pt x="1018" y="238"/>
                    <a:pt x="1019" y="238"/>
                  </a:cubicBezTo>
                  <a:cubicBezTo>
                    <a:pt x="1020" y="238"/>
                    <a:pt x="1020" y="238"/>
                    <a:pt x="1021" y="237"/>
                  </a:cubicBezTo>
                  <a:cubicBezTo>
                    <a:pt x="1220" y="39"/>
                    <a:pt x="1220" y="39"/>
                    <a:pt x="1220" y="39"/>
                  </a:cubicBezTo>
                  <a:cubicBezTo>
                    <a:pt x="1221" y="38"/>
                    <a:pt x="1221" y="36"/>
                    <a:pt x="1220" y="35"/>
                  </a:cubicBezTo>
                  <a:cubicBezTo>
                    <a:pt x="1218" y="33"/>
                    <a:pt x="1216" y="33"/>
                    <a:pt x="1215" y="35"/>
                  </a:cubicBezTo>
                  <a:cubicBezTo>
                    <a:pt x="1017" y="233"/>
                    <a:pt x="1017" y="233"/>
                    <a:pt x="1017" y="233"/>
                  </a:cubicBezTo>
                  <a:cubicBezTo>
                    <a:pt x="1016" y="234"/>
                    <a:pt x="1016" y="236"/>
                    <a:pt x="1017" y="237"/>
                  </a:cubicBezTo>
                  <a:close/>
                  <a:moveTo>
                    <a:pt x="486" y="764"/>
                  </a:moveTo>
                  <a:cubicBezTo>
                    <a:pt x="468" y="782"/>
                    <a:pt x="468" y="782"/>
                    <a:pt x="468" y="782"/>
                  </a:cubicBezTo>
                  <a:cubicBezTo>
                    <a:pt x="467" y="783"/>
                    <a:pt x="467" y="785"/>
                    <a:pt x="468" y="786"/>
                  </a:cubicBezTo>
                  <a:cubicBezTo>
                    <a:pt x="468" y="787"/>
                    <a:pt x="469" y="787"/>
                    <a:pt x="470" y="787"/>
                  </a:cubicBezTo>
                  <a:cubicBezTo>
                    <a:pt x="471" y="787"/>
                    <a:pt x="472" y="787"/>
                    <a:pt x="472" y="786"/>
                  </a:cubicBezTo>
                  <a:cubicBezTo>
                    <a:pt x="491" y="768"/>
                    <a:pt x="491" y="768"/>
                    <a:pt x="491" y="768"/>
                  </a:cubicBezTo>
                  <a:cubicBezTo>
                    <a:pt x="492" y="767"/>
                    <a:pt x="492" y="765"/>
                    <a:pt x="491" y="764"/>
                  </a:cubicBezTo>
                  <a:cubicBezTo>
                    <a:pt x="489" y="762"/>
                    <a:pt x="487" y="762"/>
                    <a:pt x="486" y="764"/>
                  </a:cubicBezTo>
                  <a:close/>
                  <a:moveTo>
                    <a:pt x="420" y="838"/>
                  </a:moveTo>
                  <a:cubicBezTo>
                    <a:pt x="467" y="791"/>
                    <a:pt x="467" y="791"/>
                    <a:pt x="467" y="791"/>
                  </a:cubicBezTo>
                  <a:cubicBezTo>
                    <a:pt x="469" y="790"/>
                    <a:pt x="469" y="788"/>
                    <a:pt x="467" y="787"/>
                  </a:cubicBezTo>
                  <a:cubicBezTo>
                    <a:pt x="466" y="786"/>
                    <a:pt x="464" y="786"/>
                    <a:pt x="463" y="787"/>
                  </a:cubicBezTo>
                  <a:cubicBezTo>
                    <a:pt x="455" y="795"/>
                    <a:pt x="455" y="795"/>
                    <a:pt x="455" y="795"/>
                  </a:cubicBezTo>
                  <a:cubicBezTo>
                    <a:pt x="455" y="795"/>
                    <a:pt x="455" y="795"/>
                    <a:pt x="455" y="795"/>
                  </a:cubicBezTo>
                  <a:cubicBezTo>
                    <a:pt x="416" y="834"/>
                    <a:pt x="416" y="834"/>
                    <a:pt x="416" y="834"/>
                  </a:cubicBezTo>
                  <a:cubicBezTo>
                    <a:pt x="415" y="835"/>
                    <a:pt x="415" y="837"/>
                    <a:pt x="416" y="838"/>
                  </a:cubicBezTo>
                  <a:cubicBezTo>
                    <a:pt x="417" y="839"/>
                    <a:pt x="417" y="839"/>
                    <a:pt x="418" y="839"/>
                  </a:cubicBezTo>
                  <a:cubicBezTo>
                    <a:pt x="419" y="839"/>
                    <a:pt x="420" y="839"/>
                    <a:pt x="420" y="838"/>
                  </a:cubicBezTo>
                  <a:close/>
                  <a:moveTo>
                    <a:pt x="423" y="850"/>
                  </a:moveTo>
                  <a:cubicBezTo>
                    <a:pt x="462" y="810"/>
                    <a:pt x="462" y="810"/>
                    <a:pt x="462" y="810"/>
                  </a:cubicBezTo>
                  <a:cubicBezTo>
                    <a:pt x="465" y="807"/>
                    <a:pt x="465" y="807"/>
                    <a:pt x="465" y="807"/>
                  </a:cubicBezTo>
                  <a:cubicBezTo>
                    <a:pt x="466" y="806"/>
                    <a:pt x="466" y="804"/>
                    <a:pt x="465" y="803"/>
                  </a:cubicBezTo>
                  <a:cubicBezTo>
                    <a:pt x="464" y="802"/>
                    <a:pt x="462" y="802"/>
                    <a:pt x="461" y="803"/>
                  </a:cubicBezTo>
                  <a:cubicBezTo>
                    <a:pt x="458" y="806"/>
                    <a:pt x="458" y="806"/>
                    <a:pt x="458" y="806"/>
                  </a:cubicBezTo>
                  <a:cubicBezTo>
                    <a:pt x="433" y="831"/>
                    <a:pt x="433" y="831"/>
                    <a:pt x="433" y="831"/>
                  </a:cubicBezTo>
                  <a:cubicBezTo>
                    <a:pt x="413" y="851"/>
                    <a:pt x="413" y="851"/>
                    <a:pt x="413" y="851"/>
                  </a:cubicBezTo>
                  <a:cubicBezTo>
                    <a:pt x="412" y="852"/>
                    <a:pt x="412" y="854"/>
                    <a:pt x="413" y="855"/>
                  </a:cubicBezTo>
                  <a:cubicBezTo>
                    <a:pt x="413" y="856"/>
                    <a:pt x="414" y="856"/>
                    <a:pt x="415" y="856"/>
                  </a:cubicBezTo>
                  <a:cubicBezTo>
                    <a:pt x="416" y="856"/>
                    <a:pt x="416" y="856"/>
                    <a:pt x="417" y="855"/>
                  </a:cubicBezTo>
                  <a:cubicBezTo>
                    <a:pt x="423" y="850"/>
                    <a:pt x="423" y="850"/>
                    <a:pt x="423" y="850"/>
                  </a:cubicBezTo>
                  <a:cubicBezTo>
                    <a:pt x="423" y="850"/>
                    <a:pt x="423" y="850"/>
                    <a:pt x="423" y="850"/>
                  </a:cubicBezTo>
                  <a:close/>
                  <a:moveTo>
                    <a:pt x="983" y="281"/>
                  </a:moveTo>
                  <a:cubicBezTo>
                    <a:pt x="982" y="282"/>
                    <a:pt x="982" y="284"/>
                    <a:pt x="983" y="285"/>
                  </a:cubicBezTo>
                  <a:cubicBezTo>
                    <a:pt x="984" y="286"/>
                    <a:pt x="984" y="286"/>
                    <a:pt x="985" y="286"/>
                  </a:cubicBezTo>
                  <a:cubicBezTo>
                    <a:pt x="986" y="286"/>
                    <a:pt x="987" y="286"/>
                    <a:pt x="987" y="285"/>
                  </a:cubicBezTo>
                  <a:cubicBezTo>
                    <a:pt x="1235" y="38"/>
                    <a:pt x="1235" y="38"/>
                    <a:pt x="1235" y="38"/>
                  </a:cubicBezTo>
                  <a:cubicBezTo>
                    <a:pt x="1236" y="37"/>
                    <a:pt x="1236" y="35"/>
                    <a:pt x="1235" y="33"/>
                  </a:cubicBezTo>
                  <a:cubicBezTo>
                    <a:pt x="1234" y="32"/>
                    <a:pt x="1232" y="32"/>
                    <a:pt x="1230" y="33"/>
                  </a:cubicBezTo>
                  <a:cubicBezTo>
                    <a:pt x="1018" y="246"/>
                    <a:pt x="1018" y="246"/>
                    <a:pt x="1018" y="246"/>
                  </a:cubicBezTo>
                  <a:lnTo>
                    <a:pt x="983" y="281"/>
                  </a:lnTo>
                  <a:close/>
                  <a:moveTo>
                    <a:pt x="955" y="313"/>
                  </a:moveTo>
                  <a:cubicBezTo>
                    <a:pt x="954" y="312"/>
                    <a:pt x="952" y="312"/>
                    <a:pt x="951" y="313"/>
                  </a:cubicBezTo>
                  <a:cubicBezTo>
                    <a:pt x="777" y="486"/>
                    <a:pt x="777" y="486"/>
                    <a:pt x="777" y="486"/>
                  </a:cubicBezTo>
                  <a:cubicBezTo>
                    <a:pt x="776" y="488"/>
                    <a:pt x="776" y="490"/>
                    <a:pt x="777" y="491"/>
                  </a:cubicBezTo>
                  <a:cubicBezTo>
                    <a:pt x="778" y="491"/>
                    <a:pt x="779" y="492"/>
                    <a:pt x="780" y="492"/>
                  </a:cubicBezTo>
                  <a:cubicBezTo>
                    <a:pt x="780" y="492"/>
                    <a:pt x="781" y="491"/>
                    <a:pt x="782" y="491"/>
                  </a:cubicBezTo>
                  <a:cubicBezTo>
                    <a:pt x="955" y="318"/>
                    <a:pt x="955" y="318"/>
                    <a:pt x="955" y="318"/>
                  </a:cubicBezTo>
                  <a:cubicBezTo>
                    <a:pt x="956" y="316"/>
                    <a:pt x="956" y="314"/>
                    <a:pt x="955" y="313"/>
                  </a:cubicBezTo>
                  <a:close/>
                  <a:moveTo>
                    <a:pt x="1068" y="214"/>
                  </a:moveTo>
                  <a:cubicBezTo>
                    <a:pt x="1069" y="214"/>
                    <a:pt x="1070" y="215"/>
                    <a:pt x="1070" y="215"/>
                  </a:cubicBezTo>
                  <a:cubicBezTo>
                    <a:pt x="1071" y="215"/>
                    <a:pt x="1072" y="214"/>
                    <a:pt x="1073" y="214"/>
                  </a:cubicBezTo>
                  <a:cubicBezTo>
                    <a:pt x="1246" y="41"/>
                    <a:pt x="1246" y="41"/>
                    <a:pt x="1246" y="41"/>
                  </a:cubicBezTo>
                  <a:cubicBezTo>
                    <a:pt x="1247" y="39"/>
                    <a:pt x="1247" y="38"/>
                    <a:pt x="1246" y="36"/>
                  </a:cubicBezTo>
                  <a:cubicBezTo>
                    <a:pt x="1245" y="35"/>
                    <a:pt x="1243" y="35"/>
                    <a:pt x="1241" y="36"/>
                  </a:cubicBezTo>
                  <a:cubicBezTo>
                    <a:pt x="1068" y="209"/>
                    <a:pt x="1068" y="209"/>
                    <a:pt x="1068" y="209"/>
                  </a:cubicBezTo>
                  <a:cubicBezTo>
                    <a:pt x="1067" y="211"/>
                    <a:pt x="1067" y="213"/>
                    <a:pt x="1068" y="214"/>
                  </a:cubicBezTo>
                  <a:close/>
                  <a:moveTo>
                    <a:pt x="998" y="287"/>
                  </a:moveTo>
                  <a:cubicBezTo>
                    <a:pt x="999" y="287"/>
                    <a:pt x="1000" y="287"/>
                    <a:pt x="1001" y="286"/>
                  </a:cubicBezTo>
                  <a:cubicBezTo>
                    <a:pt x="1054" y="232"/>
                    <a:pt x="1054" y="232"/>
                    <a:pt x="1054" y="232"/>
                  </a:cubicBezTo>
                  <a:cubicBezTo>
                    <a:pt x="1055" y="231"/>
                    <a:pt x="1055" y="229"/>
                    <a:pt x="1054" y="228"/>
                  </a:cubicBezTo>
                  <a:cubicBezTo>
                    <a:pt x="1053" y="227"/>
                    <a:pt x="1051" y="227"/>
                    <a:pt x="1050" y="228"/>
                  </a:cubicBezTo>
                  <a:cubicBezTo>
                    <a:pt x="996" y="282"/>
                    <a:pt x="996" y="282"/>
                    <a:pt x="996" y="282"/>
                  </a:cubicBezTo>
                  <a:cubicBezTo>
                    <a:pt x="995" y="283"/>
                    <a:pt x="995" y="285"/>
                    <a:pt x="996" y="286"/>
                  </a:cubicBezTo>
                  <a:cubicBezTo>
                    <a:pt x="997" y="287"/>
                    <a:pt x="998" y="287"/>
                    <a:pt x="998" y="287"/>
                  </a:cubicBezTo>
                  <a:close/>
                  <a:moveTo>
                    <a:pt x="965" y="317"/>
                  </a:moveTo>
                  <a:cubicBezTo>
                    <a:pt x="964" y="316"/>
                    <a:pt x="962" y="316"/>
                    <a:pt x="961" y="317"/>
                  </a:cubicBezTo>
                  <a:cubicBezTo>
                    <a:pt x="792" y="486"/>
                    <a:pt x="792" y="486"/>
                    <a:pt x="792" y="486"/>
                  </a:cubicBezTo>
                  <a:cubicBezTo>
                    <a:pt x="790" y="487"/>
                    <a:pt x="790" y="489"/>
                    <a:pt x="792" y="491"/>
                  </a:cubicBezTo>
                  <a:cubicBezTo>
                    <a:pt x="792" y="491"/>
                    <a:pt x="793" y="491"/>
                    <a:pt x="794" y="491"/>
                  </a:cubicBezTo>
                  <a:cubicBezTo>
                    <a:pt x="795" y="491"/>
                    <a:pt x="795" y="491"/>
                    <a:pt x="796" y="491"/>
                  </a:cubicBezTo>
                  <a:cubicBezTo>
                    <a:pt x="965" y="321"/>
                    <a:pt x="965" y="321"/>
                    <a:pt x="965" y="321"/>
                  </a:cubicBezTo>
                  <a:cubicBezTo>
                    <a:pt x="967" y="320"/>
                    <a:pt x="967" y="318"/>
                    <a:pt x="965" y="317"/>
                  </a:cubicBezTo>
                  <a:close/>
                  <a:moveTo>
                    <a:pt x="453" y="829"/>
                  </a:moveTo>
                  <a:cubicBezTo>
                    <a:pt x="451" y="828"/>
                    <a:pt x="449" y="828"/>
                    <a:pt x="448" y="829"/>
                  </a:cubicBezTo>
                  <a:cubicBezTo>
                    <a:pt x="422" y="856"/>
                    <a:pt x="422" y="856"/>
                    <a:pt x="422" y="856"/>
                  </a:cubicBezTo>
                  <a:cubicBezTo>
                    <a:pt x="421" y="857"/>
                    <a:pt x="421" y="859"/>
                    <a:pt x="422" y="860"/>
                  </a:cubicBezTo>
                  <a:cubicBezTo>
                    <a:pt x="423" y="861"/>
                    <a:pt x="424" y="861"/>
                    <a:pt x="424" y="861"/>
                  </a:cubicBezTo>
                  <a:cubicBezTo>
                    <a:pt x="425" y="861"/>
                    <a:pt x="426" y="861"/>
                    <a:pt x="427" y="860"/>
                  </a:cubicBezTo>
                  <a:cubicBezTo>
                    <a:pt x="453" y="834"/>
                    <a:pt x="453" y="834"/>
                    <a:pt x="453" y="834"/>
                  </a:cubicBezTo>
                  <a:cubicBezTo>
                    <a:pt x="454" y="833"/>
                    <a:pt x="454" y="831"/>
                    <a:pt x="453" y="829"/>
                  </a:cubicBezTo>
                  <a:close/>
                  <a:moveTo>
                    <a:pt x="983" y="313"/>
                  </a:moveTo>
                  <a:cubicBezTo>
                    <a:pt x="982" y="312"/>
                    <a:pt x="980" y="312"/>
                    <a:pt x="979" y="313"/>
                  </a:cubicBezTo>
                  <a:cubicBezTo>
                    <a:pt x="812" y="479"/>
                    <a:pt x="812" y="479"/>
                    <a:pt x="812" y="479"/>
                  </a:cubicBezTo>
                  <a:cubicBezTo>
                    <a:pt x="811" y="480"/>
                    <a:pt x="811" y="482"/>
                    <a:pt x="812" y="484"/>
                  </a:cubicBezTo>
                  <a:cubicBezTo>
                    <a:pt x="813" y="484"/>
                    <a:pt x="814" y="485"/>
                    <a:pt x="815" y="485"/>
                  </a:cubicBezTo>
                  <a:cubicBezTo>
                    <a:pt x="815" y="485"/>
                    <a:pt x="816" y="484"/>
                    <a:pt x="817" y="484"/>
                  </a:cubicBezTo>
                  <a:cubicBezTo>
                    <a:pt x="983" y="318"/>
                    <a:pt x="983" y="318"/>
                    <a:pt x="983" y="318"/>
                  </a:cubicBezTo>
                  <a:cubicBezTo>
                    <a:pt x="984" y="316"/>
                    <a:pt x="984" y="314"/>
                    <a:pt x="983" y="313"/>
                  </a:cubicBezTo>
                  <a:close/>
                  <a:moveTo>
                    <a:pt x="1242" y="50"/>
                  </a:moveTo>
                  <a:cubicBezTo>
                    <a:pt x="1242" y="50"/>
                    <a:pt x="1242" y="50"/>
                    <a:pt x="1242" y="50"/>
                  </a:cubicBezTo>
                  <a:cubicBezTo>
                    <a:pt x="1242" y="50"/>
                    <a:pt x="1242" y="50"/>
                    <a:pt x="1242" y="50"/>
                  </a:cubicBezTo>
                  <a:cubicBezTo>
                    <a:pt x="1076" y="215"/>
                    <a:pt x="1076" y="215"/>
                    <a:pt x="1076" y="215"/>
                  </a:cubicBezTo>
                  <a:cubicBezTo>
                    <a:pt x="1065" y="227"/>
                    <a:pt x="1065" y="227"/>
                    <a:pt x="1065" y="227"/>
                  </a:cubicBezTo>
                  <a:cubicBezTo>
                    <a:pt x="1064" y="228"/>
                    <a:pt x="1064" y="230"/>
                    <a:pt x="1065" y="231"/>
                  </a:cubicBezTo>
                  <a:cubicBezTo>
                    <a:pt x="1066" y="232"/>
                    <a:pt x="1067" y="232"/>
                    <a:pt x="1067" y="232"/>
                  </a:cubicBezTo>
                  <a:cubicBezTo>
                    <a:pt x="1068" y="232"/>
                    <a:pt x="1069" y="232"/>
                    <a:pt x="1070" y="231"/>
                  </a:cubicBezTo>
                  <a:cubicBezTo>
                    <a:pt x="1081" y="220"/>
                    <a:pt x="1081" y="220"/>
                    <a:pt x="1081" y="220"/>
                  </a:cubicBezTo>
                  <a:cubicBezTo>
                    <a:pt x="1246" y="55"/>
                    <a:pt x="1246" y="55"/>
                    <a:pt x="1246" y="55"/>
                  </a:cubicBezTo>
                  <a:cubicBezTo>
                    <a:pt x="1246" y="54"/>
                    <a:pt x="1246" y="54"/>
                    <a:pt x="1246" y="54"/>
                  </a:cubicBezTo>
                  <a:cubicBezTo>
                    <a:pt x="1246" y="54"/>
                    <a:pt x="1246" y="54"/>
                    <a:pt x="1246" y="54"/>
                  </a:cubicBezTo>
                  <a:cubicBezTo>
                    <a:pt x="1249" y="51"/>
                    <a:pt x="1249" y="51"/>
                    <a:pt x="1249" y="51"/>
                  </a:cubicBezTo>
                  <a:cubicBezTo>
                    <a:pt x="1250" y="50"/>
                    <a:pt x="1250" y="48"/>
                    <a:pt x="1249" y="47"/>
                  </a:cubicBezTo>
                  <a:cubicBezTo>
                    <a:pt x="1248" y="46"/>
                    <a:pt x="1246" y="46"/>
                    <a:pt x="1245" y="47"/>
                  </a:cubicBezTo>
                  <a:lnTo>
                    <a:pt x="1242" y="50"/>
                  </a:lnTo>
                  <a:close/>
                  <a:moveTo>
                    <a:pt x="996" y="301"/>
                  </a:moveTo>
                  <a:cubicBezTo>
                    <a:pt x="996" y="301"/>
                    <a:pt x="997" y="301"/>
                    <a:pt x="998" y="301"/>
                  </a:cubicBezTo>
                  <a:cubicBezTo>
                    <a:pt x="998" y="301"/>
                    <a:pt x="999" y="301"/>
                    <a:pt x="1000" y="301"/>
                  </a:cubicBezTo>
                  <a:cubicBezTo>
                    <a:pt x="1059" y="242"/>
                    <a:pt x="1059" y="242"/>
                    <a:pt x="1059" y="242"/>
                  </a:cubicBezTo>
                  <a:cubicBezTo>
                    <a:pt x="1060" y="241"/>
                    <a:pt x="1060" y="239"/>
                    <a:pt x="1059" y="238"/>
                  </a:cubicBezTo>
                  <a:cubicBezTo>
                    <a:pt x="1057" y="236"/>
                    <a:pt x="1055" y="236"/>
                    <a:pt x="1054" y="238"/>
                  </a:cubicBezTo>
                  <a:cubicBezTo>
                    <a:pt x="996" y="296"/>
                    <a:pt x="996" y="296"/>
                    <a:pt x="996" y="296"/>
                  </a:cubicBezTo>
                  <a:cubicBezTo>
                    <a:pt x="994" y="297"/>
                    <a:pt x="994" y="299"/>
                    <a:pt x="996" y="301"/>
                  </a:cubicBezTo>
                  <a:close/>
                  <a:moveTo>
                    <a:pt x="433" y="867"/>
                  </a:moveTo>
                  <a:cubicBezTo>
                    <a:pt x="461" y="840"/>
                    <a:pt x="461" y="840"/>
                    <a:pt x="461" y="840"/>
                  </a:cubicBezTo>
                  <a:cubicBezTo>
                    <a:pt x="462" y="839"/>
                    <a:pt x="462" y="837"/>
                    <a:pt x="461" y="835"/>
                  </a:cubicBezTo>
                  <a:cubicBezTo>
                    <a:pt x="459" y="834"/>
                    <a:pt x="457" y="834"/>
                    <a:pt x="456" y="835"/>
                  </a:cubicBezTo>
                  <a:cubicBezTo>
                    <a:pt x="429" y="863"/>
                    <a:pt x="429" y="863"/>
                    <a:pt x="429" y="863"/>
                  </a:cubicBezTo>
                  <a:cubicBezTo>
                    <a:pt x="428" y="864"/>
                    <a:pt x="428" y="866"/>
                    <a:pt x="429" y="867"/>
                  </a:cubicBezTo>
                  <a:cubicBezTo>
                    <a:pt x="429" y="868"/>
                    <a:pt x="430" y="868"/>
                    <a:pt x="431" y="868"/>
                  </a:cubicBezTo>
                  <a:cubicBezTo>
                    <a:pt x="432" y="868"/>
                    <a:pt x="432" y="868"/>
                    <a:pt x="433" y="867"/>
                  </a:cubicBezTo>
                  <a:close/>
                  <a:moveTo>
                    <a:pt x="459" y="851"/>
                  </a:moveTo>
                  <a:cubicBezTo>
                    <a:pt x="458" y="850"/>
                    <a:pt x="456" y="850"/>
                    <a:pt x="455" y="851"/>
                  </a:cubicBezTo>
                  <a:cubicBezTo>
                    <a:pt x="434" y="872"/>
                    <a:pt x="434" y="872"/>
                    <a:pt x="434" y="872"/>
                  </a:cubicBezTo>
                  <a:cubicBezTo>
                    <a:pt x="430" y="875"/>
                    <a:pt x="430" y="875"/>
                    <a:pt x="430" y="875"/>
                  </a:cubicBezTo>
                  <a:cubicBezTo>
                    <a:pt x="429" y="877"/>
                    <a:pt x="429" y="879"/>
                    <a:pt x="430" y="880"/>
                  </a:cubicBezTo>
                  <a:cubicBezTo>
                    <a:pt x="431" y="880"/>
                    <a:pt x="432" y="881"/>
                    <a:pt x="433" y="881"/>
                  </a:cubicBezTo>
                  <a:cubicBezTo>
                    <a:pt x="433" y="881"/>
                    <a:pt x="434" y="880"/>
                    <a:pt x="435" y="880"/>
                  </a:cubicBezTo>
                  <a:cubicBezTo>
                    <a:pt x="459" y="856"/>
                    <a:pt x="459" y="856"/>
                    <a:pt x="459" y="856"/>
                  </a:cubicBezTo>
                  <a:cubicBezTo>
                    <a:pt x="460" y="854"/>
                    <a:pt x="460" y="852"/>
                    <a:pt x="459" y="851"/>
                  </a:cubicBezTo>
                  <a:close/>
                  <a:moveTo>
                    <a:pt x="1072" y="238"/>
                  </a:moveTo>
                  <a:cubicBezTo>
                    <a:pt x="1073" y="239"/>
                    <a:pt x="1074" y="239"/>
                    <a:pt x="1074" y="239"/>
                  </a:cubicBezTo>
                  <a:cubicBezTo>
                    <a:pt x="1075" y="239"/>
                    <a:pt x="1076" y="239"/>
                    <a:pt x="1077" y="238"/>
                  </a:cubicBezTo>
                  <a:cubicBezTo>
                    <a:pt x="1261" y="53"/>
                    <a:pt x="1261" y="53"/>
                    <a:pt x="1261" y="53"/>
                  </a:cubicBezTo>
                  <a:cubicBezTo>
                    <a:pt x="1262" y="52"/>
                    <a:pt x="1262" y="50"/>
                    <a:pt x="1261" y="49"/>
                  </a:cubicBezTo>
                  <a:cubicBezTo>
                    <a:pt x="1260" y="48"/>
                    <a:pt x="1258" y="48"/>
                    <a:pt x="1257" y="49"/>
                  </a:cubicBezTo>
                  <a:cubicBezTo>
                    <a:pt x="1072" y="234"/>
                    <a:pt x="1072" y="234"/>
                    <a:pt x="1072" y="234"/>
                  </a:cubicBezTo>
                  <a:cubicBezTo>
                    <a:pt x="1071" y="235"/>
                    <a:pt x="1071" y="237"/>
                    <a:pt x="1072" y="238"/>
                  </a:cubicBezTo>
                  <a:close/>
                  <a:moveTo>
                    <a:pt x="986" y="328"/>
                  </a:moveTo>
                  <a:cubicBezTo>
                    <a:pt x="986" y="328"/>
                    <a:pt x="986" y="328"/>
                    <a:pt x="987" y="328"/>
                  </a:cubicBezTo>
                  <a:cubicBezTo>
                    <a:pt x="987" y="328"/>
                    <a:pt x="987" y="328"/>
                    <a:pt x="987" y="327"/>
                  </a:cubicBezTo>
                  <a:cubicBezTo>
                    <a:pt x="1065" y="249"/>
                    <a:pt x="1065" y="249"/>
                    <a:pt x="1065" y="249"/>
                  </a:cubicBezTo>
                  <a:cubicBezTo>
                    <a:pt x="1066" y="248"/>
                    <a:pt x="1066" y="246"/>
                    <a:pt x="1065" y="245"/>
                  </a:cubicBezTo>
                  <a:cubicBezTo>
                    <a:pt x="1064" y="244"/>
                    <a:pt x="1062" y="244"/>
                    <a:pt x="1061" y="245"/>
                  </a:cubicBezTo>
                  <a:cubicBezTo>
                    <a:pt x="983" y="323"/>
                    <a:pt x="983" y="323"/>
                    <a:pt x="983" y="323"/>
                  </a:cubicBezTo>
                  <a:cubicBezTo>
                    <a:pt x="983" y="323"/>
                    <a:pt x="982" y="323"/>
                    <a:pt x="982" y="323"/>
                  </a:cubicBezTo>
                  <a:cubicBezTo>
                    <a:pt x="982" y="324"/>
                    <a:pt x="982" y="324"/>
                    <a:pt x="982" y="324"/>
                  </a:cubicBezTo>
                  <a:cubicBezTo>
                    <a:pt x="825" y="481"/>
                    <a:pt x="825" y="481"/>
                    <a:pt x="825" y="481"/>
                  </a:cubicBezTo>
                  <a:cubicBezTo>
                    <a:pt x="824" y="482"/>
                    <a:pt x="824" y="484"/>
                    <a:pt x="825" y="485"/>
                  </a:cubicBezTo>
                  <a:cubicBezTo>
                    <a:pt x="825" y="486"/>
                    <a:pt x="826" y="486"/>
                    <a:pt x="827" y="486"/>
                  </a:cubicBezTo>
                  <a:cubicBezTo>
                    <a:pt x="828" y="486"/>
                    <a:pt x="828" y="486"/>
                    <a:pt x="829" y="485"/>
                  </a:cubicBezTo>
                  <a:lnTo>
                    <a:pt x="986" y="328"/>
                  </a:lnTo>
                  <a:close/>
                  <a:moveTo>
                    <a:pt x="1080" y="244"/>
                  </a:moveTo>
                  <a:cubicBezTo>
                    <a:pt x="1080" y="245"/>
                    <a:pt x="1081" y="245"/>
                    <a:pt x="1082" y="245"/>
                  </a:cubicBezTo>
                  <a:cubicBezTo>
                    <a:pt x="1083" y="245"/>
                    <a:pt x="1083" y="245"/>
                    <a:pt x="1084" y="244"/>
                  </a:cubicBezTo>
                  <a:cubicBezTo>
                    <a:pt x="1275" y="54"/>
                    <a:pt x="1275" y="54"/>
                    <a:pt x="1275" y="54"/>
                  </a:cubicBezTo>
                  <a:cubicBezTo>
                    <a:pt x="1276" y="52"/>
                    <a:pt x="1276" y="50"/>
                    <a:pt x="1275" y="49"/>
                  </a:cubicBezTo>
                  <a:cubicBezTo>
                    <a:pt x="1274" y="48"/>
                    <a:pt x="1272" y="48"/>
                    <a:pt x="1270" y="49"/>
                  </a:cubicBezTo>
                  <a:cubicBezTo>
                    <a:pt x="1080" y="240"/>
                    <a:pt x="1080" y="240"/>
                    <a:pt x="1080" y="240"/>
                  </a:cubicBezTo>
                  <a:cubicBezTo>
                    <a:pt x="1078" y="241"/>
                    <a:pt x="1078" y="243"/>
                    <a:pt x="1080" y="244"/>
                  </a:cubicBezTo>
                  <a:close/>
                  <a:moveTo>
                    <a:pt x="991" y="337"/>
                  </a:moveTo>
                  <a:cubicBezTo>
                    <a:pt x="991" y="337"/>
                    <a:pt x="992" y="337"/>
                    <a:pt x="992" y="337"/>
                  </a:cubicBezTo>
                  <a:cubicBezTo>
                    <a:pt x="1072" y="256"/>
                    <a:pt x="1072" y="256"/>
                    <a:pt x="1072" y="256"/>
                  </a:cubicBezTo>
                  <a:cubicBezTo>
                    <a:pt x="1074" y="255"/>
                    <a:pt x="1074" y="253"/>
                    <a:pt x="1072" y="252"/>
                  </a:cubicBezTo>
                  <a:cubicBezTo>
                    <a:pt x="1071" y="250"/>
                    <a:pt x="1069" y="250"/>
                    <a:pt x="1068" y="252"/>
                  </a:cubicBezTo>
                  <a:cubicBezTo>
                    <a:pt x="987" y="332"/>
                    <a:pt x="987" y="332"/>
                    <a:pt x="987" y="332"/>
                  </a:cubicBezTo>
                  <a:cubicBezTo>
                    <a:pt x="987" y="333"/>
                    <a:pt x="987" y="333"/>
                    <a:pt x="987" y="333"/>
                  </a:cubicBezTo>
                  <a:cubicBezTo>
                    <a:pt x="986" y="333"/>
                    <a:pt x="986" y="334"/>
                    <a:pt x="986" y="334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9" y="491"/>
                    <a:pt x="829" y="493"/>
                    <a:pt x="830" y="494"/>
                  </a:cubicBezTo>
                  <a:cubicBezTo>
                    <a:pt x="830" y="495"/>
                    <a:pt x="831" y="495"/>
                    <a:pt x="832" y="495"/>
                  </a:cubicBezTo>
                  <a:cubicBezTo>
                    <a:pt x="833" y="495"/>
                    <a:pt x="833" y="495"/>
                    <a:pt x="834" y="494"/>
                  </a:cubicBezTo>
                  <a:cubicBezTo>
                    <a:pt x="990" y="338"/>
                    <a:pt x="990" y="338"/>
                    <a:pt x="990" y="338"/>
                  </a:cubicBezTo>
                  <a:cubicBezTo>
                    <a:pt x="990" y="338"/>
                    <a:pt x="991" y="338"/>
                    <a:pt x="991" y="337"/>
                  </a:cubicBezTo>
                  <a:close/>
                  <a:moveTo>
                    <a:pt x="458" y="866"/>
                  </a:moveTo>
                  <a:cubicBezTo>
                    <a:pt x="457" y="865"/>
                    <a:pt x="454" y="865"/>
                    <a:pt x="453" y="866"/>
                  </a:cubicBezTo>
                  <a:cubicBezTo>
                    <a:pt x="440" y="878"/>
                    <a:pt x="440" y="878"/>
                    <a:pt x="440" y="878"/>
                  </a:cubicBezTo>
                  <a:cubicBezTo>
                    <a:pt x="440" y="878"/>
                    <a:pt x="440" y="878"/>
                    <a:pt x="440" y="878"/>
                  </a:cubicBezTo>
                  <a:cubicBezTo>
                    <a:pt x="438" y="882"/>
                    <a:pt x="438" y="882"/>
                    <a:pt x="438" y="882"/>
                  </a:cubicBezTo>
                  <a:cubicBezTo>
                    <a:pt x="436" y="883"/>
                    <a:pt x="437" y="885"/>
                    <a:pt x="438" y="886"/>
                  </a:cubicBezTo>
                  <a:cubicBezTo>
                    <a:pt x="438" y="887"/>
                    <a:pt x="439" y="887"/>
                    <a:pt x="440" y="887"/>
                  </a:cubicBezTo>
                  <a:cubicBezTo>
                    <a:pt x="441" y="887"/>
                    <a:pt x="442" y="887"/>
                    <a:pt x="442" y="886"/>
                  </a:cubicBezTo>
                  <a:cubicBezTo>
                    <a:pt x="458" y="870"/>
                    <a:pt x="458" y="870"/>
                    <a:pt x="458" y="870"/>
                  </a:cubicBezTo>
                  <a:cubicBezTo>
                    <a:pt x="459" y="869"/>
                    <a:pt x="459" y="867"/>
                    <a:pt x="458" y="866"/>
                  </a:cubicBezTo>
                  <a:close/>
                  <a:moveTo>
                    <a:pt x="1120" y="218"/>
                  </a:moveTo>
                  <a:cubicBezTo>
                    <a:pt x="1120" y="219"/>
                    <a:pt x="1121" y="219"/>
                    <a:pt x="1122" y="219"/>
                  </a:cubicBezTo>
                  <a:cubicBezTo>
                    <a:pt x="1123" y="219"/>
                    <a:pt x="1123" y="219"/>
                    <a:pt x="1124" y="218"/>
                  </a:cubicBezTo>
                  <a:cubicBezTo>
                    <a:pt x="1287" y="56"/>
                    <a:pt x="1287" y="56"/>
                    <a:pt x="1287" y="56"/>
                  </a:cubicBezTo>
                  <a:cubicBezTo>
                    <a:pt x="1288" y="55"/>
                    <a:pt x="1288" y="53"/>
                    <a:pt x="1287" y="52"/>
                  </a:cubicBezTo>
                  <a:cubicBezTo>
                    <a:pt x="1285" y="50"/>
                    <a:pt x="1283" y="50"/>
                    <a:pt x="1282" y="52"/>
                  </a:cubicBezTo>
                  <a:cubicBezTo>
                    <a:pt x="1120" y="214"/>
                    <a:pt x="1120" y="214"/>
                    <a:pt x="1120" y="214"/>
                  </a:cubicBezTo>
                  <a:cubicBezTo>
                    <a:pt x="1119" y="215"/>
                    <a:pt x="1119" y="217"/>
                    <a:pt x="1120" y="218"/>
                  </a:cubicBezTo>
                  <a:close/>
                  <a:moveTo>
                    <a:pt x="1094" y="249"/>
                  </a:moveTo>
                  <a:cubicBezTo>
                    <a:pt x="1111" y="231"/>
                    <a:pt x="1111" y="231"/>
                    <a:pt x="1111" y="231"/>
                  </a:cubicBezTo>
                  <a:cubicBezTo>
                    <a:pt x="1112" y="230"/>
                    <a:pt x="1112" y="228"/>
                    <a:pt x="1111" y="227"/>
                  </a:cubicBezTo>
                  <a:cubicBezTo>
                    <a:pt x="1110" y="226"/>
                    <a:pt x="1108" y="226"/>
                    <a:pt x="1107" y="227"/>
                  </a:cubicBezTo>
                  <a:cubicBezTo>
                    <a:pt x="1089" y="244"/>
                    <a:pt x="1089" y="244"/>
                    <a:pt x="1089" y="244"/>
                  </a:cubicBezTo>
                  <a:cubicBezTo>
                    <a:pt x="1088" y="246"/>
                    <a:pt x="1088" y="248"/>
                    <a:pt x="1089" y="249"/>
                  </a:cubicBezTo>
                  <a:cubicBezTo>
                    <a:pt x="1090" y="249"/>
                    <a:pt x="1091" y="250"/>
                    <a:pt x="1092" y="250"/>
                  </a:cubicBezTo>
                  <a:cubicBezTo>
                    <a:pt x="1092" y="250"/>
                    <a:pt x="1093" y="249"/>
                    <a:pt x="1094" y="249"/>
                  </a:cubicBezTo>
                  <a:close/>
                  <a:moveTo>
                    <a:pt x="1070" y="272"/>
                  </a:moveTo>
                  <a:cubicBezTo>
                    <a:pt x="1072" y="271"/>
                    <a:pt x="1072" y="269"/>
                    <a:pt x="1070" y="268"/>
                  </a:cubicBezTo>
                  <a:cubicBezTo>
                    <a:pt x="1069" y="266"/>
                    <a:pt x="1067" y="266"/>
                    <a:pt x="1066" y="268"/>
                  </a:cubicBezTo>
                  <a:cubicBezTo>
                    <a:pt x="996" y="337"/>
                    <a:pt x="996" y="337"/>
                    <a:pt x="996" y="337"/>
                  </a:cubicBezTo>
                  <a:cubicBezTo>
                    <a:pt x="995" y="339"/>
                    <a:pt x="995" y="341"/>
                    <a:pt x="996" y="342"/>
                  </a:cubicBezTo>
                  <a:cubicBezTo>
                    <a:pt x="997" y="342"/>
                    <a:pt x="998" y="343"/>
                    <a:pt x="998" y="343"/>
                  </a:cubicBezTo>
                  <a:cubicBezTo>
                    <a:pt x="999" y="343"/>
                    <a:pt x="1000" y="342"/>
                    <a:pt x="1001" y="342"/>
                  </a:cubicBezTo>
                  <a:lnTo>
                    <a:pt x="1070" y="272"/>
                  </a:lnTo>
                  <a:close/>
                  <a:moveTo>
                    <a:pt x="995" y="343"/>
                  </a:moveTo>
                  <a:cubicBezTo>
                    <a:pt x="994" y="341"/>
                    <a:pt x="992" y="341"/>
                    <a:pt x="991" y="343"/>
                  </a:cubicBezTo>
                  <a:cubicBezTo>
                    <a:pt x="843" y="491"/>
                    <a:pt x="843" y="491"/>
                    <a:pt x="843" y="491"/>
                  </a:cubicBezTo>
                  <a:cubicBezTo>
                    <a:pt x="842" y="492"/>
                    <a:pt x="842" y="494"/>
                    <a:pt x="843" y="495"/>
                  </a:cubicBezTo>
                  <a:cubicBezTo>
                    <a:pt x="844" y="496"/>
                    <a:pt x="844" y="496"/>
                    <a:pt x="845" y="496"/>
                  </a:cubicBezTo>
                  <a:cubicBezTo>
                    <a:pt x="846" y="496"/>
                    <a:pt x="847" y="496"/>
                    <a:pt x="847" y="495"/>
                  </a:cubicBezTo>
                  <a:cubicBezTo>
                    <a:pt x="995" y="347"/>
                    <a:pt x="995" y="347"/>
                    <a:pt x="995" y="347"/>
                  </a:cubicBezTo>
                  <a:cubicBezTo>
                    <a:pt x="997" y="346"/>
                    <a:pt x="997" y="344"/>
                    <a:pt x="995" y="343"/>
                  </a:cubicBezTo>
                  <a:close/>
                  <a:moveTo>
                    <a:pt x="852" y="500"/>
                  </a:moveTo>
                  <a:cubicBezTo>
                    <a:pt x="853" y="501"/>
                    <a:pt x="853" y="501"/>
                    <a:pt x="854" y="501"/>
                  </a:cubicBezTo>
                  <a:cubicBezTo>
                    <a:pt x="855" y="501"/>
                    <a:pt x="856" y="501"/>
                    <a:pt x="856" y="500"/>
                  </a:cubicBezTo>
                  <a:cubicBezTo>
                    <a:pt x="1001" y="355"/>
                    <a:pt x="1001" y="355"/>
                    <a:pt x="1001" y="355"/>
                  </a:cubicBezTo>
                  <a:cubicBezTo>
                    <a:pt x="1002" y="354"/>
                    <a:pt x="1002" y="352"/>
                    <a:pt x="1001" y="351"/>
                  </a:cubicBezTo>
                  <a:cubicBezTo>
                    <a:pt x="1000" y="350"/>
                    <a:pt x="998" y="350"/>
                    <a:pt x="997" y="351"/>
                  </a:cubicBezTo>
                  <a:cubicBezTo>
                    <a:pt x="852" y="496"/>
                    <a:pt x="852" y="496"/>
                    <a:pt x="852" y="496"/>
                  </a:cubicBezTo>
                  <a:cubicBezTo>
                    <a:pt x="851" y="497"/>
                    <a:pt x="851" y="499"/>
                    <a:pt x="852" y="500"/>
                  </a:cubicBezTo>
                  <a:close/>
                  <a:moveTo>
                    <a:pt x="472" y="880"/>
                  </a:moveTo>
                  <a:cubicBezTo>
                    <a:pt x="471" y="879"/>
                    <a:pt x="469" y="879"/>
                    <a:pt x="468" y="880"/>
                  </a:cubicBezTo>
                  <a:cubicBezTo>
                    <a:pt x="461" y="886"/>
                    <a:pt x="461" y="886"/>
                    <a:pt x="461" y="886"/>
                  </a:cubicBezTo>
                  <a:cubicBezTo>
                    <a:pt x="460" y="887"/>
                    <a:pt x="460" y="889"/>
                    <a:pt x="461" y="891"/>
                  </a:cubicBezTo>
                  <a:cubicBezTo>
                    <a:pt x="462" y="891"/>
                    <a:pt x="463" y="892"/>
                    <a:pt x="464" y="892"/>
                  </a:cubicBezTo>
                  <a:cubicBezTo>
                    <a:pt x="464" y="892"/>
                    <a:pt x="465" y="891"/>
                    <a:pt x="466" y="891"/>
                  </a:cubicBezTo>
                  <a:cubicBezTo>
                    <a:pt x="472" y="884"/>
                    <a:pt x="472" y="884"/>
                    <a:pt x="472" y="884"/>
                  </a:cubicBezTo>
                  <a:cubicBezTo>
                    <a:pt x="473" y="883"/>
                    <a:pt x="473" y="881"/>
                    <a:pt x="472" y="880"/>
                  </a:cubicBezTo>
                  <a:close/>
                  <a:moveTo>
                    <a:pt x="1087" y="265"/>
                  </a:moveTo>
                  <a:cubicBezTo>
                    <a:pt x="1088" y="265"/>
                    <a:pt x="1089" y="266"/>
                    <a:pt x="1089" y="266"/>
                  </a:cubicBezTo>
                  <a:cubicBezTo>
                    <a:pt x="1090" y="266"/>
                    <a:pt x="1091" y="265"/>
                    <a:pt x="1092" y="265"/>
                  </a:cubicBezTo>
                  <a:cubicBezTo>
                    <a:pt x="1120" y="236"/>
                    <a:pt x="1120" y="236"/>
                    <a:pt x="1120" y="236"/>
                  </a:cubicBezTo>
                  <a:cubicBezTo>
                    <a:pt x="1121" y="235"/>
                    <a:pt x="1121" y="233"/>
                    <a:pt x="1120" y="232"/>
                  </a:cubicBezTo>
                  <a:cubicBezTo>
                    <a:pt x="1119" y="231"/>
                    <a:pt x="1117" y="231"/>
                    <a:pt x="1116" y="232"/>
                  </a:cubicBezTo>
                  <a:cubicBezTo>
                    <a:pt x="1087" y="260"/>
                    <a:pt x="1087" y="260"/>
                    <a:pt x="1087" y="260"/>
                  </a:cubicBezTo>
                  <a:cubicBezTo>
                    <a:pt x="1086" y="262"/>
                    <a:pt x="1086" y="264"/>
                    <a:pt x="1087" y="265"/>
                  </a:cubicBezTo>
                  <a:close/>
                  <a:moveTo>
                    <a:pt x="1079" y="277"/>
                  </a:moveTo>
                  <a:cubicBezTo>
                    <a:pt x="1080" y="276"/>
                    <a:pt x="1080" y="274"/>
                    <a:pt x="1079" y="273"/>
                  </a:cubicBezTo>
                  <a:cubicBezTo>
                    <a:pt x="1078" y="272"/>
                    <a:pt x="1076" y="272"/>
                    <a:pt x="1075" y="273"/>
                  </a:cubicBezTo>
                  <a:cubicBezTo>
                    <a:pt x="1004" y="344"/>
                    <a:pt x="1004" y="344"/>
                    <a:pt x="1004" y="344"/>
                  </a:cubicBezTo>
                  <a:cubicBezTo>
                    <a:pt x="1003" y="345"/>
                    <a:pt x="1003" y="347"/>
                    <a:pt x="1004" y="348"/>
                  </a:cubicBezTo>
                  <a:cubicBezTo>
                    <a:pt x="1004" y="349"/>
                    <a:pt x="1005" y="349"/>
                    <a:pt x="1006" y="349"/>
                  </a:cubicBezTo>
                  <a:cubicBezTo>
                    <a:pt x="1007" y="349"/>
                    <a:pt x="1008" y="349"/>
                    <a:pt x="1008" y="348"/>
                  </a:cubicBezTo>
                  <a:lnTo>
                    <a:pt x="1079" y="277"/>
                  </a:lnTo>
                  <a:close/>
                  <a:moveTo>
                    <a:pt x="1121" y="231"/>
                  </a:moveTo>
                  <a:cubicBezTo>
                    <a:pt x="1122" y="231"/>
                    <a:pt x="1123" y="232"/>
                    <a:pt x="1123" y="232"/>
                  </a:cubicBezTo>
                  <a:cubicBezTo>
                    <a:pt x="1124" y="232"/>
                    <a:pt x="1125" y="231"/>
                    <a:pt x="1125" y="231"/>
                  </a:cubicBezTo>
                  <a:cubicBezTo>
                    <a:pt x="1299" y="58"/>
                    <a:pt x="1299" y="58"/>
                    <a:pt x="1299" y="58"/>
                  </a:cubicBezTo>
                  <a:cubicBezTo>
                    <a:pt x="1300" y="56"/>
                    <a:pt x="1300" y="55"/>
                    <a:pt x="1299" y="53"/>
                  </a:cubicBezTo>
                  <a:cubicBezTo>
                    <a:pt x="1298" y="52"/>
                    <a:pt x="1296" y="52"/>
                    <a:pt x="1294" y="53"/>
                  </a:cubicBezTo>
                  <a:cubicBezTo>
                    <a:pt x="1121" y="227"/>
                    <a:pt x="1121" y="227"/>
                    <a:pt x="1121" y="227"/>
                  </a:cubicBezTo>
                  <a:cubicBezTo>
                    <a:pt x="1120" y="228"/>
                    <a:pt x="1120" y="230"/>
                    <a:pt x="1121" y="231"/>
                  </a:cubicBezTo>
                  <a:close/>
                  <a:moveTo>
                    <a:pt x="856" y="513"/>
                  </a:moveTo>
                  <a:cubicBezTo>
                    <a:pt x="857" y="513"/>
                    <a:pt x="858" y="512"/>
                    <a:pt x="859" y="512"/>
                  </a:cubicBezTo>
                  <a:cubicBezTo>
                    <a:pt x="1006" y="365"/>
                    <a:pt x="1006" y="365"/>
                    <a:pt x="1006" y="365"/>
                  </a:cubicBezTo>
                  <a:cubicBezTo>
                    <a:pt x="1007" y="364"/>
                    <a:pt x="1007" y="362"/>
                    <a:pt x="1006" y="360"/>
                  </a:cubicBezTo>
                  <a:cubicBezTo>
                    <a:pt x="1004" y="359"/>
                    <a:pt x="1002" y="359"/>
                    <a:pt x="1001" y="360"/>
                  </a:cubicBezTo>
                  <a:cubicBezTo>
                    <a:pt x="854" y="507"/>
                    <a:pt x="854" y="507"/>
                    <a:pt x="854" y="507"/>
                  </a:cubicBezTo>
                  <a:cubicBezTo>
                    <a:pt x="853" y="509"/>
                    <a:pt x="853" y="511"/>
                    <a:pt x="854" y="512"/>
                  </a:cubicBezTo>
                  <a:cubicBezTo>
                    <a:pt x="855" y="512"/>
                    <a:pt x="856" y="513"/>
                    <a:pt x="856" y="513"/>
                  </a:cubicBezTo>
                  <a:close/>
                  <a:moveTo>
                    <a:pt x="1012" y="357"/>
                  </a:moveTo>
                  <a:cubicBezTo>
                    <a:pt x="1013" y="357"/>
                    <a:pt x="1014" y="357"/>
                    <a:pt x="1014" y="356"/>
                  </a:cubicBezTo>
                  <a:cubicBezTo>
                    <a:pt x="1090" y="281"/>
                    <a:pt x="1090" y="281"/>
                    <a:pt x="1090" y="281"/>
                  </a:cubicBezTo>
                  <a:cubicBezTo>
                    <a:pt x="1091" y="279"/>
                    <a:pt x="1091" y="277"/>
                    <a:pt x="1090" y="276"/>
                  </a:cubicBezTo>
                  <a:cubicBezTo>
                    <a:pt x="1089" y="275"/>
                    <a:pt x="1087" y="275"/>
                    <a:pt x="1085" y="276"/>
                  </a:cubicBezTo>
                  <a:cubicBezTo>
                    <a:pt x="1010" y="352"/>
                    <a:pt x="1010" y="352"/>
                    <a:pt x="1010" y="352"/>
                  </a:cubicBezTo>
                  <a:cubicBezTo>
                    <a:pt x="1009" y="353"/>
                    <a:pt x="1009" y="355"/>
                    <a:pt x="1010" y="356"/>
                  </a:cubicBezTo>
                  <a:cubicBezTo>
                    <a:pt x="1010" y="357"/>
                    <a:pt x="1011" y="357"/>
                    <a:pt x="1012" y="357"/>
                  </a:cubicBezTo>
                  <a:close/>
                  <a:moveTo>
                    <a:pt x="1093" y="273"/>
                  </a:moveTo>
                  <a:cubicBezTo>
                    <a:pt x="1094" y="273"/>
                    <a:pt x="1095" y="274"/>
                    <a:pt x="1095" y="274"/>
                  </a:cubicBezTo>
                  <a:cubicBezTo>
                    <a:pt x="1096" y="274"/>
                    <a:pt x="1097" y="273"/>
                    <a:pt x="1098" y="273"/>
                  </a:cubicBezTo>
                  <a:cubicBezTo>
                    <a:pt x="1315" y="55"/>
                    <a:pt x="1315" y="55"/>
                    <a:pt x="1315" y="55"/>
                  </a:cubicBezTo>
                  <a:cubicBezTo>
                    <a:pt x="1316" y="54"/>
                    <a:pt x="1316" y="52"/>
                    <a:pt x="1315" y="51"/>
                  </a:cubicBezTo>
                  <a:cubicBezTo>
                    <a:pt x="1314" y="50"/>
                    <a:pt x="1312" y="50"/>
                    <a:pt x="1311" y="51"/>
                  </a:cubicBezTo>
                  <a:cubicBezTo>
                    <a:pt x="1093" y="268"/>
                    <a:pt x="1093" y="268"/>
                    <a:pt x="1093" y="268"/>
                  </a:cubicBezTo>
                  <a:cubicBezTo>
                    <a:pt x="1092" y="270"/>
                    <a:pt x="1092" y="271"/>
                    <a:pt x="1093" y="273"/>
                  </a:cubicBezTo>
                  <a:close/>
                  <a:moveTo>
                    <a:pt x="478" y="884"/>
                  </a:moveTo>
                  <a:cubicBezTo>
                    <a:pt x="476" y="886"/>
                    <a:pt x="476" y="886"/>
                    <a:pt x="476" y="886"/>
                  </a:cubicBezTo>
                  <a:cubicBezTo>
                    <a:pt x="475" y="887"/>
                    <a:pt x="473" y="889"/>
                    <a:pt x="472" y="890"/>
                  </a:cubicBezTo>
                  <a:cubicBezTo>
                    <a:pt x="471" y="890"/>
                    <a:pt x="471" y="890"/>
                    <a:pt x="471" y="890"/>
                  </a:cubicBezTo>
                  <a:cubicBezTo>
                    <a:pt x="471" y="890"/>
                    <a:pt x="471" y="891"/>
                    <a:pt x="471" y="891"/>
                  </a:cubicBezTo>
                  <a:cubicBezTo>
                    <a:pt x="471" y="891"/>
                    <a:pt x="471" y="891"/>
                    <a:pt x="471" y="891"/>
                  </a:cubicBezTo>
                  <a:cubicBezTo>
                    <a:pt x="471" y="891"/>
                    <a:pt x="471" y="891"/>
                    <a:pt x="471" y="891"/>
                  </a:cubicBezTo>
                  <a:cubicBezTo>
                    <a:pt x="471" y="892"/>
                    <a:pt x="470" y="892"/>
                    <a:pt x="470" y="892"/>
                  </a:cubicBezTo>
                  <a:cubicBezTo>
                    <a:pt x="470" y="893"/>
                    <a:pt x="471" y="893"/>
                    <a:pt x="471" y="893"/>
                  </a:cubicBezTo>
                  <a:cubicBezTo>
                    <a:pt x="471" y="893"/>
                    <a:pt x="471" y="894"/>
                    <a:pt x="471" y="894"/>
                  </a:cubicBezTo>
                  <a:cubicBezTo>
                    <a:pt x="471" y="894"/>
                    <a:pt x="471" y="894"/>
                    <a:pt x="471" y="895"/>
                  </a:cubicBezTo>
                  <a:cubicBezTo>
                    <a:pt x="471" y="895"/>
                    <a:pt x="471" y="895"/>
                    <a:pt x="471" y="895"/>
                  </a:cubicBezTo>
                  <a:cubicBezTo>
                    <a:pt x="472" y="895"/>
                    <a:pt x="472" y="894"/>
                    <a:pt x="472" y="894"/>
                  </a:cubicBezTo>
                  <a:cubicBezTo>
                    <a:pt x="472" y="895"/>
                    <a:pt x="472" y="894"/>
                    <a:pt x="472" y="894"/>
                  </a:cubicBezTo>
                  <a:cubicBezTo>
                    <a:pt x="472" y="894"/>
                    <a:pt x="472" y="894"/>
                    <a:pt x="472" y="894"/>
                  </a:cubicBezTo>
                  <a:cubicBezTo>
                    <a:pt x="473" y="894"/>
                    <a:pt x="473" y="895"/>
                    <a:pt x="473" y="895"/>
                  </a:cubicBezTo>
                  <a:cubicBezTo>
                    <a:pt x="474" y="895"/>
                    <a:pt x="474" y="895"/>
                    <a:pt x="474" y="895"/>
                  </a:cubicBezTo>
                  <a:cubicBezTo>
                    <a:pt x="474" y="895"/>
                    <a:pt x="474" y="895"/>
                    <a:pt x="474" y="895"/>
                  </a:cubicBezTo>
                  <a:cubicBezTo>
                    <a:pt x="474" y="895"/>
                    <a:pt x="474" y="895"/>
                    <a:pt x="474" y="895"/>
                  </a:cubicBezTo>
                  <a:cubicBezTo>
                    <a:pt x="474" y="895"/>
                    <a:pt x="474" y="895"/>
                    <a:pt x="475" y="895"/>
                  </a:cubicBezTo>
                  <a:cubicBezTo>
                    <a:pt x="475" y="895"/>
                    <a:pt x="475" y="895"/>
                    <a:pt x="475" y="895"/>
                  </a:cubicBezTo>
                  <a:cubicBezTo>
                    <a:pt x="475" y="895"/>
                    <a:pt x="476" y="895"/>
                    <a:pt x="476" y="895"/>
                  </a:cubicBezTo>
                  <a:cubicBezTo>
                    <a:pt x="476" y="894"/>
                    <a:pt x="476" y="894"/>
                    <a:pt x="476" y="894"/>
                  </a:cubicBezTo>
                  <a:cubicBezTo>
                    <a:pt x="476" y="894"/>
                    <a:pt x="476" y="894"/>
                    <a:pt x="476" y="894"/>
                  </a:cubicBezTo>
                  <a:cubicBezTo>
                    <a:pt x="477" y="893"/>
                    <a:pt x="478" y="892"/>
                    <a:pt x="479" y="891"/>
                  </a:cubicBezTo>
                  <a:cubicBezTo>
                    <a:pt x="479" y="891"/>
                    <a:pt x="480" y="891"/>
                    <a:pt x="480" y="891"/>
                  </a:cubicBezTo>
                  <a:cubicBezTo>
                    <a:pt x="482" y="888"/>
                    <a:pt x="482" y="888"/>
                    <a:pt x="482" y="888"/>
                  </a:cubicBezTo>
                  <a:cubicBezTo>
                    <a:pt x="484" y="887"/>
                    <a:pt x="484" y="885"/>
                    <a:pt x="482" y="884"/>
                  </a:cubicBezTo>
                  <a:cubicBezTo>
                    <a:pt x="481" y="882"/>
                    <a:pt x="479" y="882"/>
                    <a:pt x="478" y="884"/>
                  </a:cubicBezTo>
                  <a:close/>
                  <a:moveTo>
                    <a:pt x="1010" y="375"/>
                  </a:moveTo>
                  <a:cubicBezTo>
                    <a:pt x="1011" y="373"/>
                    <a:pt x="1011" y="371"/>
                    <a:pt x="1010" y="370"/>
                  </a:cubicBezTo>
                  <a:cubicBezTo>
                    <a:pt x="1009" y="369"/>
                    <a:pt x="1007" y="369"/>
                    <a:pt x="1005" y="370"/>
                  </a:cubicBezTo>
                  <a:cubicBezTo>
                    <a:pt x="850" y="526"/>
                    <a:pt x="850" y="526"/>
                    <a:pt x="850" y="526"/>
                  </a:cubicBezTo>
                  <a:cubicBezTo>
                    <a:pt x="849" y="527"/>
                    <a:pt x="849" y="529"/>
                    <a:pt x="850" y="530"/>
                  </a:cubicBezTo>
                  <a:cubicBezTo>
                    <a:pt x="851" y="531"/>
                    <a:pt x="851" y="531"/>
                    <a:pt x="852" y="531"/>
                  </a:cubicBezTo>
                  <a:cubicBezTo>
                    <a:pt x="853" y="531"/>
                    <a:pt x="854" y="531"/>
                    <a:pt x="854" y="530"/>
                  </a:cubicBezTo>
                  <a:lnTo>
                    <a:pt x="1010" y="375"/>
                  </a:lnTo>
                  <a:close/>
                  <a:moveTo>
                    <a:pt x="1340" y="43"/>
                  </a:moveTo>
                  <a:cubicBezTo>
                    <a:pt x="1340" y="43"/>
                    <a:pt x="1341" y="43"/>
                    <a:pt x="1342" y="43"/>
                  </a:cubicBezTo>
                  <a:cubicBezTo>
                    <a:pt x="1345" y="40"/>
                    <a:pt x="1345" y="40"/>
                    <a:pt x="1345" y="40"/>
                  </a:cubicBezTo>
                  <a:cubicBezTo>
                    <a:pt x="1346" y="39"/>
                    <a:pt x="1346" y="37"/>
                    <a:pt x="1345" y="35"/>
                  </a:cubicBezTo>
                  <a:cubicBezTo>
                    <a:pt x="1343" y="34"/>
                    <a:pt x="1341" y="34"/>
                    <a:pt x="1340" y="35"/>
                  </a:cubicBezTo>
                  <a:cubicBezTo>
                    <a:pt x="1337" y="38"/>
                    <a:pt x="1337" y="38"/>
                    <a:pt x="1337" y="38"/>
                  </a:cubicBezTo>
                  <a:cubicBezTo>
                    <a:pt x="1336" y="39"/>
                    <a:pt x="1336" y="41"/>
                    <a:pt x="1337" y="43"/>
                  </a:cubicBezTo>
                  <a:cubicBezTo>
                    <a:pt x="1338" y="43"/>
                    <a:pt x="1339" y="43"/>
                    <a:pt x="1340" y="43"/>
                  </a:cubicBezTo>
                  <a:close/>
                  <a:moveTo>
                    <a:pt x="1015" y="365"/>
                  </a:moveTo>
                  <a:cubicBezTo>
                    <a:pt x="1015" y="366"/>
                    <a:pt x="1016" y="366"/>
                    <a:pt x="1017" y="366"/>
                  </a:cubicBezTo>
                  <a:cubicBezTo>
                    <a:pt x="1018" y="366"/>
                    <a:pt x="1018" y="366"/>
                    <a:pt x="1019" y="365"/>
                  </a:cubicBezTo>
                  <a:cubicBezTo>
                    <a:pt x="1326" y="58"/>
                    <a:pt x="1326" y="58"/>
                    <a:pt x="1326" y="58"/>
                  </a:cubicBezTo>
                  <a:cubicBezTo>
                    <a:pt x="1328" y="56"/>
                    <a:pt x="1328" y="56"/>
                    <a:pt x="1328" y="56"/>
                  </a:cubicBezTo>
                  <a:cubicBezTo>
                    <a:pt x="1329" y="56"/>
                    <a:pt x="1329" y="55"/>
                    <a:pt x="1329" y="54"/>
                  </a:cubicBezTo>
                  <a:cubicBezTo>
                    <a:pt x="1329" y="53"/>
                    <a:pt x="1329" y="52"/>
                    <a:pt x="1328" y="52"/>
                  </a:cubicBezTo>
                  <a:cubicBezTo>
                    <a:pt x="1327" y="51"/>
                    <a:pt x="1326" y="51"/>
                    <a:pt x="1325" y="51"/>
                  </a:cubicBezTo>
                  <a:cubicBezTo>
                    <a:pt x="1325" y="51"/>
                    <a:pt x="1324" y="51"/>
                    <a:pt x="1324" y="52"/>
                  </a:cubicBezTo>
                  <a:cubicBezTo>
                    <a:pt x="1322" y="54"/>
                    <a:pt x="1322" y="54"/>
                    <a:pt x="1322" y="54"/>
                  </a:cubicBezTo>
                  <a:cubicBezTo>
                    <a:pt x="1322" y="54"/>
                    <a:pt x="1322" y="54"/>
                    <a:pt x="1322" y="54"/>
                  </a:cubicBezTo>
                  <a:cubicBezTo>
                    <a:pt x="1015" y="361"/>
                    <a:pt x="1015" y="361"/>
                    <a:pt x="1015" y="361"/>
                  </a:cubicBezTo>
                  <a:cubicBezTo>
                    <a:pt x="1013" y="362"/>
                    <a:pt x="1013" y="364"/>
                    <a:pt x="1015" y="365"/>
                  </a:cubicBezTo>
                  <a:close/>
                  <a:moveTo>
                    <a:pt x="1022" y="372"/>
                  </a:moveTo>
                  <a:cubicBezTo>
                    <a:pt x="1022" y="373"/>
                    <a:pt x="1023" y="373"/>
                    <a:pt x="1024" y="373"/>
                  </a:cubicBezTo>
                  <a:cubicBezTo>
                    <a:pt x="1025" y="373"/>
                    <a:pt x="1025" y="373"/>
                    <a:pt x="1026" y="372"/>
                  </a:cubicBezTo>
                  <a:cubicBezTo>
                    <a:pt x="1335" y="63"/>
                    <a:pt x="1335" y="63"/>
                    <a:pt x="1335" y="63"/>
                  </a:cubicBezTo>
                  <a:cubicBezTo>
                    <a:pt x="1337" y="62"/>
                    <a:pt x="1337" y="60"/>
                    <a:pt x="1335" y="59"/>
                  </a:cubicBezTo>
                  <a:cubicBezTo>
                    <a:pt x="1334" y="57"/>
                    <a:pt x="1332" y="57"/>
                    <a:pt x="1331" y="59"/>
                  </a:cubicBezTo>
                  <a:cubicBezTo>
                    <a:pt x="1022" y="368"/>
                    <a:pt x="1022" y="368"/>
                    <a:pt x="1022" y="368"/>
                  </a:cubicBezTo>
                  <a:cubicBezTo>
                    <a:pt x="1020" y="369"/>
                    <a:pt x="1020" y="371"/>
                    <a:pt x="1022" y="372"/>
                  </a:cubicBezTo>
                  <a:close/>
                  <a:moveTo>
                    <a:pt x="1349" y="48"/>
                  </a:moveTo>
                  <a:cubicBezTo>
                    <a:pt x="1349" y="48"/>
                    <a:pt x="1350" y="48"/>
                    <a:pt x="1351" y="48"/>
                  </a:cubicBezTo>
                  <a:cubicBezTo>
                    <a:pt x="1357" y="41"/>
                    <a:pt x="1357" y="41"/>
                    <a:pt x="1357" y="41"/>
                  </a:cubicBezTo>
                  <a:cubicBezTo>
                    <a:pt x="1358" y="40"/>
                    <a:pt x="1358" y="38"/>
                    <a:pt x="1357" y="37"/>
                  </a:cubicBezTo>
                  <a:cubicBezTo>
                    <a:pt x="1356" y="35"/>
                    <a:pt x="1354" y="35"/>
                    <a:pt x="1353" y="37"/>
                  </a:cubicBezTo>
                  <a:cubicBezTo>
                    <a:pt x="1346" y="43"/>
                    <a:pt x="1346" y="43"/>
                    <a:pt x="1346" y="43"/>
                  </a:cubicBezTo>
                  <a:cubicBezTo>
                    <a:pt x="1345" y="44"/>
                    <a:pt x="1345" y="46"/>
                    <a:pt x="1346" y="48"/>
                  </a:cubicBezTo>
                  <a:cubicBezTo>
                    <a:pt x="1347" y="48"/>
                    <a:pt x="1348" y="48"/>
                    <a:pt x="1349" y="48"/>
                  </a:cubicBezTo>
                  <a:close/>
                  <a:moveTo>
                    <a:pt x="1016" y="378"/>
                  </a:moveTo>
                  <a:cubicBezTo>
                    <a:pt x="1015" y="377"/>
                    <a:pt x="1013" y="377"/>
                    <a:pt x="1011" y="378"/>
                  </a:cubicBezTo>
                  <a:cubicBezTo>
                    <a:pt x="853" y="536"/>
                    <a:pt x="853" y="536"/>
                    <a:pt x="853" y="536"/>
                  </a:cubicBezTo>
                  <a:cubicBezTo>
                    <a:pt x="852" y="537"/>
                    <a:pt x="852" y="539"/>
                    <a:pt x="853" y="541"/>
                  </a:cubicBezTo>
                  <a:cubicBezTo>
                    <a:pt x="854" y="541"/>
                    <a:pt x="855" y="541"/>
                    <a:pt x="856" y="541"/>
                  </a:cubicBezTo>
                  <a:cubicBezTo>
                    <a:pt x="856" y="541"/>
                    <a:pt x="857" y="541"/>
                    <a:pt x="858" y="541"/>
                  </a:cubicBezTo>
                  <a:cubicBezTo>
                    <a:pt x="1016" y="383"/>
                    <a:pt x="1016" y="383"/>
                    <a:pt x="1016" y="383"/>
                  </a:cubicBezTo>
                  <a:cubicBezTo>
                    <a:pt x="1017" y="381"/>
                    <a:pt x="1017" y="379"/>
                    <a:pt x="1016" y="378"/>
                  </a:cubicBezTo>
                  <a:close/>
                  <a:moveTo>
                    <a:pt x="1017" y="395"/>
                  </a:moveTo>
                  <a:cubicBezTo>
                    <a:pt x="1019" y="394"/>
                    <a:pt x="1019" y="392"/>
                    <a:pt x="1017" y="391"/>
                  </a:cubicBezTo>
                  <a:cubicBezTo>
                    <a:pt x="1016" y="389"/>
                    <a:pt x="1014" y="389"/>
                    <a:pt x="1013" y="391"/>
                  </a:cubicBezTo>
                  <a:cubicBezTo>
                    <a:pt x="859" y="544"/>
                    <a:pt x="859" y="544"/>
                    <a:pt x="859" y="544"/>
                  </a:cubicBezTo>
                  <a:cubicBezTo>
                    <a:pt x="858" y="546"/>
                    <a:pt x="858" y="547"/>
                    <a:pt x="859" y="549"/>
                  </a:cubicBezTo>
                  <a:cubicBezTo>
                    <a:pt x="860" y="549"/>
                    <a:pt x="861" y="550"/>
                    <a:pt x="861" y="550"/>
                  </a:cubicBezTo>
                  <a:cubicBezTo>
                    <a:pt x="862" y="550"/>
                    <a:pt x="863" y="549"/>
                    <a:pt x="864" y="549"/>
                  </a:cubicBezTo>
                  <a:lnTo>
                    <a:pt x="1017" y="395"/>
                  </a:lnTo>
                  <a:close/>
                  <a:moveTo>
                    <a:pt x="1364" y="47"/>
                  </a:moveTo>
                  <a:cubicBezTo>
                    <a:pt x="1365" y="47"/>
                    <a:pt x="1365" y="47"/>
                    <a:pt x="1366" y="46"/>
                  </a:cubicBezTo>
                  <a:cubicBezTo>
                    <a:pt x="1369" y="43"/>
                    <a:pt x="1369" y="43"/>
                    <a:pt x="1369" y="43"/>
                  </a:cubicBezTo>
                  <a:cubicBezTo>
                    <a:pt x="1371" y="42"/>
                    <a:pt x="1371" y="40"/>
                    <a:pt x="1369" y="39"/>
                  </a:cubicBezTo>
                  <a:cubicBezTo>
                    <a:pt x="1368" y="37"/>
                    <a:pt x="1366" y="37"/>
                    <a:pt x="1365" y="39"/>
                  </a:cubicBezTo>
                  <a:cubicBezTo>
                    <a:pt x="1362" y="42"/>
                    <a:pt x="1362" y="42"/>
                    <a:pt x="1362" y="42"/>
                  </a:cubicBezTo>
                  <a:cubicBezTo>
                    <a:pt x="1360" y="43"/>
                    <a:pt x="1360" y="45"/>
                    <a:pt x="1362" y="46"/>
                  </a:cubicBezTo>
                  <a:cubicBezTo>
                    <a:pt x="1362" y="47"/>
                    <a:pt x="1363" y="47"/>
                    <a:pt x="1364" y="47"/>
                  </a:cubicBezTo>
                  <a:close/>
                  <a:moveTo>
                    <a:pt x="1345" y="63"/>
                  </a:moveTo>
                  <a:cubicBezTo>
                    <a:pt x="1344" y="62"/>
                    <a:pt x="1342" y="62"/>
                    <a:pt x="1341" y="63"/>
                  </a:cubicBezTo>
                  <a:cubicBezTo>
                    <a:pt x="1081" y="322"/>
                    <a:pt x="1081" y="322"/>
                    <a:pt x="1081" y="322"/>
                  </a:cubicBezTo>
                  <a:cubicBezTo>
                    <a:pt x="1080" y="324"/>
                    <a:pt x="1080" y="326"/>
                    <a:pt x="1081" y="327"/>
                  </a:cubicBezTo>
                  <a:cubicBezTo>
                    <a:pt x="1082" y="327"/>
                    <a:pt x="1082" y="328"/>
                    <a:pt x="1083" y="328"/>
                  </a:cubicBezTo>
                  <a:cubicBezTo>
                    <a:pt x="1084" y="328"/>
                    <a:pt x="1085" y="327"/>
                    <a:pt x="1085" y="327"/>
                  </a:cubicBezTo>
                  <a:cubicBezTo>
                    <a:pt x="1345" y="67"/>
                    <a:pt x="1345" y="67"/>
                    <a:pt x="1345" y="67"/>
                  </a:cubicBezTo>
                  <a:cubicBezTo>
                    <a:pt x="1346" y="66"/>
                    <a:pt x="1346" y="64"/>
                    <a:pt x="1345" y="63"/>
                  </a:cubicBezTo>
                  <a:close/>
                  <a:moveTo>
                    <a:pt x="1072" y="331"/>
                  </a:moveTo>
                  <a:cubicBezTo>
                    <a:pt x="1023" y="380"/>
                    <a:pt x="1023" y="380"/>
                    <a:pt x="1023" y="380"/>
                  </a:cubicBezTo>
                  <a:cubicBezTo>
                    <a:pt x="1022" y="382"/>
                    <a:pt x="1022" y="384"/>
                    <a:pt x="1023" y="385"/>
                  </a:cubicBezTo>
                  <a:cubicBezTo>
                    <a:pt x="1024" y="385"/>
                    <a:pt x="1025" y="386"/>
                    <a:pt x="1025" y="386"/>
                  </a:cubicBezTo>
                  <a:cubicBezTo>
                    <a:pt x="1026" y="386"/>
                    <a:pt x="1027" y="385"/>
                    <a:pt x="1028" y="385"/>
                  </a:cubicBezTo>
                  <a:cubicBezTo>
                    <a:pt x="1077" y="336"/>
                    <a:pt x="1077" y="336"/>
                    <a:pt x="1077" y="336"/>
                  </a:cubicBezTo>
                  <a:cubicBezTo>
                    <a:pt x="1078" y="334"/>
                    <a:pt x="1078" y="333"/>
                    <a:pt x="1077" y="331"/>
                  </a:cubicBezTo>
                  <a:cubicBezTo>
                    <a:pt x="1075" y="330"/>
                    <a:pt x="1073" y="330"/>
                    <a:pt x="1072" y="331"/>
                  </a:cubicBezTo>
                  <a:close/>
                  <a:moveTo>
                    <a:pt x="1367" y="51"/>
                  </a:moveTo>
                  <a:cubicBezTo>
                    <a:pt x="1365" y="52"/>
                    <a:pt x="1365" y="54"/>
                    <a:pt x="1367" y="55"/>
                  </a:cubicBezTo>
                  <a:cubicBezTo>
                    <a:pt x="1367" y="56"/>
                    <a:pt x="1368" y="56"/>
                    <a:pt x="1369" y="56"/>
                  </a:cubicBezTo>
                  <a:cubicBezTo>
                    <a:pt x="1369" y="56"/>
                    <a:pt x="1370" y="56"/>
                    <a:pt x="1371" y="55"/>
                  </a:cubicBezTo>
                  <a:cubicBezTo>
                    <a:pt x="1374" y="52"/>
                    <a:pt x="1374" y="52"/>
                    <a:pt x="1374" y="52"/>
                  </a:cubicBezTo>
                  <a:cubicBezTo>
                    <a:pt x="1375" y="51"/>
                    <a:pt x="1375" y="49"/>
                    <a:pt x="1374" y="48"/>
                  </a:cubicBezTo>
                  <a:cubicBezTo>
                    <a:pt x="1373" y="47"/>
                    <a:pt x="1371" y="47"/>
                    <a:pt x="1370" y="48"/>
                  </a:cubicBezTo>
                  <a:lnTo>
                    <a:pt x="1367" y="51"/>
                  </a:lnTo>
                  <a:close/>
                  <a:moveTo>
                    <a:pt x="1030" y="387"/>
                  </a:moveTo>
                  <a:cubicBezTo>
                    <a:pt x="1029" y="388"/>
                    <a:pt x="1029" y="390"/>
                    <a:pt x="1030" y="392"/>
                  </a:cubicBezTo>
                  <a:cubicBezTo>
                    <a:pt x="1031" y="392"/>
                    <a:pt x="1032" y="393"/>
                    <a:pt x="1033" y="393"/>
                  </a:cubicBezTo>
                  <a:cubicBezTo>
                    <a:pt x="1033" y="393"/>
                    <a:pt x="1034" y="392"/>
                    <a:pt x="1035" y="392"/>
                  </a:cubicBezTo>
                  <a:cubicBezTo>
                    <a:pt x="1083" y="344"/>
                    <a:pt x="1083" y="344"/>
                    <a:pt x="1083" y="344"/>
                  </a:cubicBezTo>
                  <a:cubicBezTo>
                    <a:pt x="1084" y="342"/>
                    <a:pt x="1084" y="341"/>
                    <a:pt x="1083" y="339"/>
                  </a:cubicBezTo>
                  <a:cubicBezTo>
                    <a:pt x="1081" y="338"/>
                    <a:pt x="1079" y="338"/>
                    <a:pt x="1078" y="339"/>
                  </a:cubicBezTo>
                  <a:lnTo>
                    <a:pt x="1030" y="387"/>
                  </a:lnTo>
                  <a:close/>
                  <a:moveTo>
                    <a:pt x="1019" y="399"/>
                  </a:moveTo>
                  <a:cubicBezTo>
                    <a:pt x="865" y="553"/>
                    <a:pt x="865" y="553"/>
                    <a:pt x="865" y="553"/>
                  </a:cubicBezTo>
                  <a:cubicBezTo>
                    <a:pt x="863" y="554"/>
                    <a:pt x="863" y="556"/>
                    <a:pt x="865" y="557"/>
                  </a:cubicBezTo>
                  <a:cubicBezTo>
                    <a:pt x="865" y="558"/>
                    <a:pt x="866" y="558"/>
                    <a:pt x="867" y="558"/>
                  </a:cubicBezTo>
                  <a:cubicBezTo>
                    <a:pt x="867" y="558"/>
                    <a:pt x="868" y="558"/>
                    <a:pt x="869" y="557"/>
                  </a:cubicBezTo>
                  <a:cubicBezTo>
                    <a:pt x="1023" y="403"/>
                    <a:pt x="1023" y="403"/>
                    <a:pt x="1023" y="403"/>
                  </a:cubicBezTo>
                  <a:cubicBezTo>
                    <a:pt x="1024" y="402"/>
                    <a:pt x="1024" y="400"/>
                    <a:pt x="1023" y="399"/>
                  </a:cubicBezTo>
                  <a:cubicBezTo>
                    <a:pt x="1022" y="398"/>
                    <a:pt x="1020" y="398"/>
                    <a:pt x="1019" y="399"/>
                  </a:cubicBezTo>
                  <a:close/>
                  <a:moveTo>
                    <a:pt x="1356" y="62"/>
                  </a:moveTo>
                  <a:cubicBezTo>
                    <a:pt x="1087" y="331"/>
                    <a:pt x="1087" y="331"/>
                    <a:pt x="1087" y="331"/>
                  </a:cubicBezTo>
                  <a:cubicBezTo>
                    <a:pt x="1085" y="332"/>
                    <a:pt x="1085" y="334"/>
                    <a:pt x="1087" y="335"/>
                  </a:cubicBezTo>
                  <a:cubicBezTo>
                    <a:pt x="1087" y="336"/>
                    <a:pt x="1088" y="336"/>
                    <a:pt x="1089" y="336"/>
                  </a:cubicBezTo>
                  <a:cubicBezTo>
                    <a:pt x="1090" y="336"/>
                    <a:pt x="1090" y="336"/>
                    <a:pt x="1091" y="335"/>
                  </a:cubicBezTo>
                  <a:cubicBezTo>
                    <a:pt x="1360" y="66"/>
                    <a:pt x="1360" y="66"/>
                    <a:pt x="1360" y="66"/>
                  </a:cubicBezTo>
                  <a:cubicBezTo>
                    <a:pt x="1361" y="65"/>
                    <a:pt x="1361" y="63"/>
                    <a:pt x="1360" y="62"/>
                  </a:cubicBezTo>
                  <a:cubicBezTo>
                    <a:pt x="1359" y="60"/>
                    <a:pt x="1357" y="60"/>
                    <a:pt x="1356" y="62"/>
                  </a:cubicBezTo>
                  <a:close/>
                  <a:moveTo>
                    <a:pt x="1378" y="47"/>
                  </a:moveTo>
                  <a:cubicBezTo>
                    <a:pt x="1379" y="47"/>
                    <a:pt x="1379" y="47"/>
                    <a:pt x="1380" y="46"/>
                  </a:cubicBezTo>
                  <a:cubicBezTo>
                    <a:pt x="1382" y="44"/>
                    <a:pt x="1382" y="44"/>
                    <a:pt x="1382" y="44"/>
                  </a:cubicBezTo>
                  <a:cubicBezTo>
                    <a:pt x="1383" y="43"/>
                    <a:pt x="1383" y="41"/>
                    <a:pt x="1382" y="40"/>
                  </a:cubicBezTo>
                  <a:cubicBezTo>
                    <a:pt x="1381" y="39"/>
                    <a:pt x="1379" y="39"/>
                    <a:pt x="1377" y="40"/>
                  </a:cubicBezTo>
                  <a:cubicBezTo>
                    <a:pt x="1376" y="42"/>
                    <a:pt x="1376" y="42"/>
                    <a:pt x="1376" y="42"/>
                  </a:cubicBezTo>
                  <a:cubicBezTo>
                    <a:pt x="1374" y="43"/>
                    <a:pt x="1374" y="45"/>
                    <a:pt x="1376" y="46"/>
                  </a:cubicBezTo>
                  <a:cubicBezTo>
                    <a:pt x="1376" y="47"/>
                    <a:pt x="1377" y="47"/>
                    <a:pt x="1378" y="47"/>
                  </a:cubicBezTo>
                  <a:close/>
                  <a:moveTo>
                    <a:pt x="1371" y="61"/>
                  </a:moveTo>
                  <a:cubicBezTo>
                    <a:pt x="1093" y="339"/>
                    <a:pt x="1093" y="339"/>
                    <a:pt x="1093" y="339"/>
                  </a:cubicBezTo>
                  <a:cubicBezTo>
                    <a:pt x="1092" y="340"/>
                    <a:pt x="1092" y="342"/>
                    <a:pt x="1093" y="343"/>
                  </a:cubicBezTo>
                  <a:cubicBezTo>
                    <a:pt x="1094" y="344"/>
                    <a:pt x="1094" y="344"/>
                    <a:pt x="1095" y="344"/>
                  </a:cubicBezTo>
                  <a:cubicBezTo>
                    <a:pt x="1096" y="344"/>
                    <a:pt x="1097" y="344"/>
                    <a:pt x="1097" y="343"/>
                  </a:cubicBezTo>
                  <a:cubicBezTo>
                    <a:pt x="1375" y="65"/>
                    <a:pt x="1375" y="65"/>
                    <a:pt x="1375" y="65"/>
                  </a:cubicBezTo>
                  <a:cubicBezTo>
                    <a:pt x="1385" y="55"/>
                    <a:pt x="1385" y="55"/>
                    <a:pt x="1385" y="55"/>
                  </a:cubicBezTo>
                  <a:cubicBezTo>
                    <a:pt x="1386" y="55"/>
                    <a:pt x="1386" y="54"/>
                    <a:pt x="1386" y="53"/>
                  </a:cubicBezTo>
                  <a:cubicBezTo>
                    <a:pt x="1386" y="52"/>
                    <a:pt x="1386" y="52"/>
                    <a:pt x="1385" y="51"/>
                  </a:cubicBezTo>
                  <a:cubicBezTo>
                    <a:pt x="1384" y="50"/>
                    <a:pt x="1384" y="50"/>
                    <a:pt x="1383" y="50"/>
                  </a:cubicBezTo>
                  <a:cubicBezTo>
                    <a:pt x="1382" y="50"/>
                    <a:pt x="1381" y="50"/>
                    <a:pt x="1381" y="51"/>
                  </a:cubicBezTo>
                  <a:lnTo>
                    <a:pt x="1371" y="61"/>
                  </a:lnTo>
                  <a:close/>
                  <a:moveTo>
                    <a:pt x="1390" y="49"/>
                  </a:moveTo>
                  <a:cubicBezTo>
                    <a:pt x="1390" y="49"/>
                    <a:pt x="1391" y="49"/>
                    <a:pt x="1392" y="48"/>
                  </a:cubicBezTo>
                  <a:cubicBezTo>
                    <a:pt x="1394" y="46"/>
                    <a:pt x="1394" y="46"/>
                    <a:pt x="1394" y="46"/>
                  </a:cubicBezTo>
                  <a:cubicBezTo>
                    <a:pt x="1396" y="45"/>
                    <a:pt x="1396" y="43"/>
                    <a:pt x="1394" y="42"/>
                  </a:cubicBezTo>
                  <a:cubicBezTo>
                    <a:pt x="1393" y="40"/>
                    <a:pt x="1391" y="40"/>
                    <a:pt x="1390" y="42"/>
                  </a:cubicBezTo>
                  <a:cubicBezTo>
                    <a:pt x="1388" y="44"/>
                    <a:pt x="1388" y="44"/>
                    <a:pt x="1388" y="44"/>
                  </a:cubicBezTo>
                  <a:cubicBezTo>
                    <a:pt x="1386" y="45"/>
                    <a:pt x="1386" y="47"/>
                    <a:pt x="1388" y="48"/>
                  </a:cubicBezTo>
                  <a:cubicBezTo>
                    <a:pt x="1388" y="49"/>
                    <a:pt x="1389" y="49"/>
                    <a:pt x="1390" y="49"/>
                  </a:cubicBezTo>
                  <a:close/>
                  <a:moveTo>
                    <a:pt x="1086" y="346"/>
                  </a:moveTo>
                  <a:cubicBezTo>
                    <a:pt x="1084" y="347"/>
                    <a:pt x="1084" y="347"/>
                    <a:pt x="1084" y="347"/>
                  </a:cubicBezTo>
                  <a:cubicBezTo>
                    <a:pt x="1084" y="347"/>
                    <a:pt x="1084" y="347"/>
                    <a:pt x="1084" y="348"/>
                  </a:cubicBezTo>
                  <a:cubicBezTo>
                    <a:pt x="1084" y="348"/>
                    <a:pt x="1084" y="348"/>
                    <a:pt x="1083" y="348"/>
                  </a:cubicBezTo>
                  <a:cubicBezTo>
                    <a:pt x="1036" y="396"/>
                    <a:pt x="1036" y="396"/>
                    <a:pt x="1036" y="396"/>
                  </a:cubicBezTo>
                  <a:cubicBezTo>
                    <a:pt x="1034" y="397"/>
                    <a:pt x="1034" y="399"/>
                    <a:pt x="1036" y="400"/>
                  </a:cubicBezTo>
                  <a:cubicBezTo>
                    <a:pt x="1036" y="401"/>
                    <a:pt x="1037" y="401"/>
                    <a:pt x="1038" y="401"/>
                  </a:cubicBezTo>
                  <a:cubicBezTo>
                    <a:pt x="1039" y="401"/>
                    <a:pt x="1039" y="401"/>
                    <a:pt x="1040" y="400"/>
                  </a:cubicBezTo>
                  <a:cubicBezTo>
                    <a:pt x="1088" y="352"/>
                    <a:pt x="1088" y="352"/>
                    <a:pt x="1088" y="352"/>
                  </a:cubicBezTo>
                  <a:cubicBezTo>
                    <a:pt x="1088" y="352"/>
                    <a:pt x="1088" y="352"/>
                    <a:pt x="1088" y="352"/>
                  </a:cubicBezTo>
                  <a:cubicBezTo>
                    <a:pt x="1088" y="352"/>
                    <a:pt x="1089" y="352"/>
                    <a:pt x="1089" y="351"/>
                  </a:cubicBezTo>
                  <a:cubicBezTo>
                    <a:pt x="1090" y="350"/>
                    <a:pt x="1090" y="350"/>
                    <a:pt x="1090" y="350"/>
                  </a:cubicBezTo>
                  <a:cubicBezTo>
                    <a:pt x="1091" y="349"/>
                    <a:pt x="1091" y="347"/>
                    <a:pt x="1090" y="346"/>
                  </a:cubicBezTo>
                  <a:cubicBezTo>
                    <a:pt x="1089" y="345"/>
                    <a:pt x="1087" y="345"/>
                    <a:pt x="1086" y="346"/>
                  </a:cubicBezTo>
                  <a:close/>
                  <a:moveTo>
                    <a:pt x="1029" y="407"/>
                  </a:moveTo>
                  <a:cubicBezTo>
                    <a:pt x="1027" y="406"/>
                    <a:pt x="1025" y="406"/>
                    <a:pt x="1024" y="407"/>
                  </a:cubicBezTo>
                  <a:cubicBezTo>
                    <a:pt x="868" y="564"/>
                    <a:pt x="868" y="564"/>
                    <a:pt x="868" y="564"/>
                  </a:cubicBezTo>
                  <a:cubicBezTo>
                    <a:pt x="866" y="565"/>
                    <a:pt x="866" y="567"/>
                    <a:pt x="868" y="568"/>
                  </a:cubicBezTo>
                  <a:cubicBezTo>
                    <a:pt x="868" y="569"/>
                    <a:pt x="869" y="569"/>
                    <a:pt x="870" y="569"/>
                  </a:cubicBezTo>
                  <a:cubicBezTo>
                    <a:pt x="871" y="569"/>
                    <a:pt x="871" y="569"/>
                    <a:pt x="872" y="568"/>
                  </a:cubicBezTo>
                  <a:cubicBezTo>
                    <a:pt x="1029" y="412"/>
                    <a:pt x="1029" y="412"/>
                    <a:pt x="1029" y="412"/>
                  </a:cubicBezTo>
                  <a:cubicBezTo>
                    <a:pt x="1030" y="411"/>
                    <a:pt x="1030" y="409"/>
                    <a:pt x="1029" y="407"/>
                  </a:cubicBezTo>
                  <a:close/>
                  <a:moveTo>
                    <a:pt x="1093" y="353"/>
                  </a:moveTo>
                  <a:cubicBezTo>
                    <a:pt x="1090" y="356"/>
                    <a:pt x="1090" y="356"/>
                    <a:pt x="1090" y="356"/>
                  </a:cubicBezTo>
                  <a:cubicBezTo>
                    <a:pt x="1089" y="356"/>
                    <a:pt x="1089" y="356"/>
                    <a:pt x="1089" y="357"/>
                  </a:cubicBezTo>
                  <a:cubicBezTo>
                    <a:pt x="1089" y="357"/>
                    <a:pt x="1089" y="357"/>
                    <a:pt x="1089" y="357"/>
                  </a:cubicBezTo>
                  <a:cubicBezTo>
                    <a:pt x="1041" y="404"/>
                    <a:pt x="1041" y="404"/>
                    <a:pt x="1041" y="404"/>
                  </a:cubicBezTo>
                  <a:cubicBezTo>
                    <a:pt x="1040" y="405"/>
                    <a:pt x="1040" y="407"/>
                    <a:pt x="1041" y="408"/>
                  </a:cubicBezTo>
                  <a:cubicBezTo>
                    <a:pt x="1042" y="409"/>
                    <a:pt x="1043" y="409"/>
                    <a:pt x="1044" y="409"/>
                  </a:cubicBezTo>
                  <a:cubicBezTo>
                    <a:pt x="1044" y="409"/>
                    <a:pt x="1045" y="409"/>
                    <a:pt x="1046" y="408"/>
                  </a:cubicBezTo>
                  <a:cubicBezTo>
                    <a:pt x="1093" y="361"/>
                    <a:pt x="1093" y="361"/>
                    <a:pt x="1093" y="361"/>
                  </a:cubicBezTo>
                  <a:cubicBezTo>
                    <a:pt x="1093" y="361"/>
                    <a:pt x="1093" y="361"/>
                    <a:pt x="1093" y="361"/>
                  </a:cubicBezTo>
                  <a:cubicBezTo>
                    <a:pt x="1094" y="361"/>
                    <a:pt x="1094" y="361"/>
                    <a:pt x="1094" y="360"/>
                  </a:cubicBezTo>
                  <a:cubicBezTo>
                    <a:pt x="1097" y="357"/>
                    <a:pt x="1097" y="357"/>
                    <a:pt x="1097" y="357"/>
                  </a:cubicBezTo>
                  <a:cubicBezTo>
                    <a:pt x="1098" y="356"/>
                    <a:pt x="1098" y="354"/>
                    <a:pt x="1097" y="353"/>
                  </a:cubicBezTo>
                  <a:cubicBezTo>
                    <a:pt x="1096" y="351"/>
                    <a:pt x="1094" y="351"/>
                    <a:pt x="1093" y="353"/>
                  </a:cubicBezTo>
                  <a:close/>
                  <a:moveTo>
                    <a:pt x="1391" y="55"/>
                  </a:moveTo>
                  <a:cubicBezTo>
                    <a:pt x="1102" y="343"/>
                    <a:pt x="1102" y="343"/>
                    <a:pt x="1102" y="343"/>
                  </a:cubicBezTo>
                  <a:cubicBezTo>
                    <a:pt x="1101" y="344"/>
                    <a:pt x="1101" y="346"/>
                    <a:pt x="1102" y="348"/>
                  </a:cubicBezTo>
                  <a:cubicBezTo>
                    <a:pt x="1103" y="348"/>
                    <a:pt x="1104" y="349"/>
                    <a:pt x="1104" y="349"/>
                  </a:cubicBezTo>
                  <a:cubicBezTo>
                    <a:pt x="1105" y="349"/>
                    <a:pt x="1106" y="348"/>
                    <a:pt x="1107" y="348"/>
                  </a:cubicBezTo>
                  <a:cubicBezTo>
                    <a:pt x="1395" y="59"/>
                    <a:pt x="1395" y="59"/>
                    <a:pt x="1395" y="59"/>
                  </a:cubicBezTo>
                  <a:cubicBezTo>
                    <a:pt x="1396" y="58"/>
                    <a:pt x="1396" y="56"/>
                    <a:pt x="1395" y="55"/>
                  </a:cubicBezTo>
                  <a:cubicBezTo>
                    <a:pt x="1394" y="54"/>
                    <a:pt x="1392" y="54"/>
                    <a:pt x="1391" y="55"/>
                  </a:cubicBezTo>
                  <a:close/>
                  <a:moveTo>
                    <a:pt x="874" y="579"/>
                  </a:moveTo>
                  <a:cubicBezTo>
                    <a:pt x="875" y="579"/>
                    <a:pt x="876" y="578"/>
                    <a:pt x="876" y="578"/>
                  </a:cubicBezTo>
                  <a:cubicBezTo>
                    <a:pt x="1032" y="423"/>
                    <a:pt x="1032" y="423"/>
                    <a:pt x="1032" y="423"/>
                  </a:cubicBezTo>
                  <a:cubicBezTo>
                    <a:pt x="1033" y="421"/>
                    <a:pt x="1033" y="419"/>
                    <a:pt x="1032" y="418"/>
                  </a:cubicBezTo>
                  <a:cubicBezTo>
                    <a:pt x="1030" y="417"/>
                    <a:pt x="1029" y="417"/>
                    <a:pt x="1027" y="418"/>
                  </a:cubicBezTo>
                  <a:cubicBezTo>
                    <a:pt x="872" y="573"/>
                    <a:pt x="872" y="573"/>
                    <a:pt x="872" y="573"/>
                  </a:cubicBezTo>
                  <a:cubicBezTo>
                    <a:pt x="871" y="575"/>
                    <a:pt x="871" y="577"/>
                    <a:pt x="872" y="578"/>
                  </a:cubicBezTo>
                  <a:cubicBezTo>
                    <a:pt x="873" y="578"/>
                    <a:pt x="874" y="579"/>
                    <a:pt x="874" y="579"/>
                  </a:cubicBezTo>
                  <a:close/>
                  <a:moveTo>
                    <a:pt x="1052" y="416"/>
                  </a:moveTo>
                  <a:cubicBezTo>
                    <a:pt x="1102" y="367"/>
                    <a:pt x="1102" y="367"/>
                    <a:pt x="1102" y="367"/>
                  </a:cubicBezTo>
                  <a:cubicBezTo>
                    <a:pt x="1103" y="365"/>
                    <a:pt x="1103" y="364"/>
                    <a:pt x="1102" y="362"/>
                  </a:cubicBezTo>
                  <a:cubicBezTo>
                    <a:pt x="1100" y="361"/>
                    <a:pt x="1098" y="361"/>
                    <a:pt x="1097" y="362"/>
                  </a:cubicBezTo>
                  <a:cubicBezTo>
                    <a:pt x="1047" y="412"/>
                    <a:pt x="1047" y="412"/>
                    <a:pt x="1047" y="412"/>
                  </a:cubicBezTo>
                  <a:cubicBezTo>
                    <a:pt x="1046" y="413"/>
                    <a:pt x="1046" y="415"/>
                    <a:pt x="1047" y="416"/>
                  </a:cubicBezTo>
                  <a:cubicBezTo>
                    <a:pt x="1048" y="417"/>
                    <a:pt x="1049" y="417"/>
                    <a:pt x="1050" y="417"/>
                  </a:cubicBezTo>
                  <a:cubicBezTo>
                    <a:pt x="1050" y="417"/>
                    <a:pt x="1051" y="417"/>
                    <a:pt x="1052" y="416"/>
                  </a:cubicBezTo>
                  <a:close/>
                  <a:moveTo>
                    <a:pt x="1118" y="342"/>
                  </a:moveTo>
                  <a:cubicBezTo>
                    <a:pt x="1118" y="342"/>
                    <a:pt x="1117" y="342"/>
                    <a:pt x="1117" y="342"/>
                  </a:cubicBezTo>
                  <a:cubicBezTo>
                    <a:pt x="1114" y="345"/>
                    <a:pt x="1114" y="345"/>
                    <a:pt x="1114" y="345"/>
                  </a:cubicBezTo>
                  <a:cubicBezTo>
                    <a:pt x="1113" y="346"/>
                    <a:pt x="1113" y="348"/>
                    <a:pt x="1114" y="350"/>
                  </a:cubicBezTo>
                  <a:cubicBezTo>
                    <a:pt x="1115" y="350"/>
                    <a:pt x="1116" y="350"/>
                    <a:pt x="1117" y="350"/>
                  </a:cubicBezTo>
                  <a:cubicBezTo>
                    <a:pt x="1117" y="350"/>
                    <a:pt x="1118" y="350"/>
                    <a:pt x="1119" y="350"/>
                  </a:cubicBezTo>
                  <a:cubicBezTo>
                    <a:pt x="1122" y="347"/>
                    <a:pt x="1122" y="347"/>
                    <a:pt x="1122" y="347"/>
                  </a:cubicBezTo>
                  <a:cubicBezTo>
                    <a:pt x="1122" y="346"/>
                    <a:pt x="1122" y="346"/>
                    <a:pt x="1122" y="346"/>
                  </a:cubicBezTo>
                  <a:cubicBezTo>
                    <a:pt x="1122" y="346"/>
                    <a:pt x="1123" y="346"/>
                    <a:pt x="1123" y="345"/>
                  </a:cubicBezTo>
                  <a:cubicBezTo>
                    <a:pt x="1407" y="61"/>
                    <a:pt x="1407" y="61"/>
                    <a:pt x="1407" y="61"/>
                  </a:cubicBezTo>
                  <a:cubicBezTo>
                    <a:pt x="1408" y="60"/>
                    <a:pt x="1408" y="58"/>
                    <a:pt x="1407" y="57"/>
                  </a:cubicBezTo>
                  <a:cubicBezTo>
                    <a:pt x="1406" y="55"/>
                    <a:pt x="1404" y="55"/>
                    <a:pt x="1403" y="57"/>
                  </a:cubicBezTo>
                  <a:cubicBezTo>
                    <a:pt x="1118" y="341"/>
                    <a:pt x="1118" y="341"/>
                    <a:pt x="1118" y="341"/>
                  </a:cubicBezTo>
                  <a:cubicBezTo>
                    <a:pt x="1118" y="341"/>
                    <a:pt x="1118" y="342"/>
                    <a:pt x="1118" y="342"/>
                  </a:cubicBezTo>
                  <a:close/>
                  <a:moveTo>
                    <a:pt x="875" y="592"/>
                  </a:moveTo>
                  <a:cubicBezTo>
                    <a:pt x="876" y="592"/>
                    <a:pt x="877" y="591"/>
                    <a:pt x="877" y="591"/>
                  </a:cubicBezTo>
                  <a:cubicBezTo>
                    <a:pt x="1040" y="428"/>
                    <a:pt x="1040" y="428"/>
                    <a:pt x="1040" y="428"/>
                  </a:cubicBezTo>
                  <a:cubicBezTo>
                    <a:pt x="1041" y="427"/>
                    <a:pt x="1041" y="425"/>
                    <a:pt x="1040" y="424"/>
                  </a:cubicBezTo>
                  <a:cubicBezTo>
                    <a:pt x="1039" y="423"/>
                    <a:pt x="1037" y="423"/>
                    <a:pt x="1035" y="424"/>
                  </a:cubicBezTo>
                  <a:cubicBezTo>
                    <a:pt x="873" y="586"/>
                    <a:pt x="873" y="586"/>
                    <a:pt x="873" y="586"/>
                  </a:cubicBezTo>
                  <a:cubicBezTo>
                    <a:pt x="872" y="588"/>
                    <a:pt x="872" y="590"/>
                    <a:pt x="873" y="591"/>
                  </a:cubicBezTo>
                  <a:cubicBezTo>
                    <a:pt x="874" y="591"/>
                    <a:pt x="875" y="592"/>
                    <a:pt x="875" y="592"/>
                  </a:cubicBezTo>
                  <a:close/>
                  <a:moveTo>
                    <a:pt x="1124" y="352"/>
                  </a:moveTo>
                  <a:cubicBezTo>
                    <a:pt x="1123" y="352"/>
                    <a:pt x="1121" y="352"/>
                    <a:pt x="1121" y="353"/>
                  </a:cubicBezTo>
                  <a:cubicBezTo>
                    <a:pt x="1048" y="425"/>
                    <a:pt x="1048" y="425"/>
                    <a:pt x="1048" y="425"/>
                  </a:cubicBezTo>
                  <a:cubicBezTo>
                    <a:pt x="1047" y="426"/>
                    <a:pt x="1047" y="428"/>
                    <a:pt x="1048" y="429"/>
                  </a:cubicBezTo>
                  <a:cubicBezTo>
                    <a:pt x="1049" y="430"/>
                    <a:pt x="1050" y="430"/>
                    <a:pt x="1051" y="430"/>
                  </a:cubicBezTo>
                  <a:cubicBezTo>
                    <a:pt x="1051" y="430"/>
                    <a:pt x="1052" y="430"/>
                    <a:pt x="1053" y="429"/>
                  </a:cubicBezTo>
                  <a:cubicBezTo>
                    <a:pt x="1125" y="357"/>
                    <a:pt x="1125" y="357"/>
                    <a:pt x="1125" y="357"/>
                  </a:cubicBezTo>
                  <a:cubicBezTo>
                    <a:pt x="1126" y="356"/>
                    <a:pt x="1126" y="355"/>
                    <a:pt x="1126" y="354"/>
                  </a:cubicBezTo>
                  <a:cubicBezTo>
                    <a:pt x="1126" y="354"/>
                    <a:pt x="1126" y="354"/>
                    <a:pt x="1127" y="354"/>
                  </a:cubicBezTo>
                  <a:cubicBezTo>
                    <a:pt x="1127" y="354"/>
                    <a:pt x="1128" y="354"/>
                    <a:pt x="1129" y="353"/>
                  </a:cubicBezTo>
                  <a:cubicBezTo>
                    <a:pt x="1421" y="62"/>
                    <a:pt x="1421" y="62"/>
                    <a:pt x="1421" y="62"/>
                  </a:cubicBezTo>
                  <a:cubicBezTo>
                    <a:pt x="1422" y="60"/>
                    <a:pt x="1422" y="58"/>
                    <a:pt x="1421" y="57"/>
                  </a:cubicBezTo>
                  <a:cubicBezTo>
                    <a:pt x="1419" y="56"/>
                    <a:pt x="1417" y="56"/>
                    <a:pt x="1416" y="57"/>
                  </a:cubicBezTo>
                  <a:cubicBezTo>
                    <a:pt x="1124" y="349"/>
                    <a:pt x="1124" y="349"/>
                    <a:pt x="1124" y="349"/>
                  </a:cubicBezTo>
                  <a:cubicBezTo>
                    <a:pt x="1124" y="350"/>
                    <a:pt x="1123" y="351"/>
                    <a:pt x="1124" y="352"/>
                  </a:cubicBezTo>
                  <a:close/>
                  <a:moveTo>
                    <a:pt x="879" y="602"/>
                  </a:moveTo>
                  <a:cubicBezTo>
                    <a:pt x="880" y="602"/>
                    <a:pt x="881" y="602"/>
                    <a:pt x="881" y="601"/>
                  </a:cubicBezTo>
                  <a:cubicBezTo>
                    <a:pt x="1048" y="434"/>
                    <a:pt x="1048" y="434"/>
                    <a:pt x="1048" y="434"/>
                  </a:cubicBezTo>
                  <a:cubicBezTo>
                    <a:pt x="1049" y="433"/>
                    <a:pt x="1049" y="431"/>
                    <a:pt x="1048" y="430"/>
                  </a:cubicBezTo>
                  <a:cubicBezTo>
                    <a:pt x="1047" y="429"/>
                    <a:pt x="1045" y="429"/>
                    <a:pt x="1044" y="430"/>
                  </a:cubicBezTo>
                  <a:cubicBezTo>
                    <a:pt x="877" y="597"/>
                    <a:pt x="877" y="597"/>
                    <a:pt x="877" y="597"/>
                  </a:cubicBezTo>
                  <a:cubicBezTo>
                    <a:pt x="876" y="598"/>
                    <a:pt x="876" y="600"/>
                    <a:pt x="877" y="601"/>
                  </a:cubicBezTo>
                  <a:cubicBezTo>
                    <a:pt x="878" y="602"/>
                    <a:pt x="878" y="602"/>
                    <a:pt x="879" y="602"/>
                  </a:cubicBezTo>
                  <a:close/>
                  <a:moveTo>
                    <a:pt x="869" y="626"/>
                  </a:moveTo>
                  <a:cubicBezTo>
                    <a:pt x="870" y="626"/>
                    <a:pt x="871" y="626"/>
                    <a:pt x="871" y="625"/>
                  </a:cubicBezTo>
                  <a:cubicBezTo>
                    <a:pt x="1054" y="442"/>
                    <a:pt x="1054" y="442"/>
                    <a:pt x="1054" y="442"/>
                  </a:cubicBezTo>
                  <a:cubicBezTo>
                    <a:pt x="1054" y="442"/>
                    <a:pt x="1054" y="442"/>
                    <a:pt x="1054" y="441"/>
                  </a:cubicBezTo>
                  <a:cubicBezTo>
                    <a:pt x="1055" y="441"/>
                    <a:pt x="1055" y="441"/>
                    <a:pt x="1055" y="441"/>
                  </a:cubicBezTo>
                  <a:cubicBezTo>
                    <a:pt x="1130" y="367"/>
                    <a:pt x="1130" y="367"/>
                    <a:pt x="1130" y="367"/>
                  </a:cubicBezTo>
                  <a:cubicBezTo>
                    <a:pt x="1131" y="365"/>
                    <a:pt x="1131" y="364"/>
                    <a:pt x="1130" y="362"/>
                  </a:cubicBezTo>
                  <a:cubicBezTo>
                    <a:pt x="1128" y="361"/>
                    <a:pt x="1126" y="361"/>
                    <a:pt x="1125" y="362"/>
                  </a:cubicBezTo>
                  <a:cubicBezTo>
                    <a:pt x="1051" y="437"/>
                    <a:pt x="1051" y="437"/>
                    <a:pt x="1051" y="437"/>
                  </a:cubicBezTo>
                  <a:cubicBezTo>
                    <a:pt x="1051" y="437"/>
                    <a:pt x="1051" y="437"/>
                    <a:pt x="1050" y="437"/>
                  </a:cubicBezTo>
                  <a:cubicBezTo>
                    <a:pt x="1050" y="438"/>
                    <a:pt x="1050" y="438"/>
                    <a:pt x="1050" y="438"/>
                  </a:cubicBezTo>
                  <a:cubicBezTo>
                    <a:pt x="867" y="621"/>
                    <a:pt x="867" y="621"/>
                    <a:pt x="867" y="621"/>
                  </a:cubicBezTo>
                  <a:cubicBezTo>
                    <a:pt x="866" y="622"/>
                    <a:pt x="866" y="624"/>
                    <a:pt x="867" y="625"/>
                  </a:cubicBezTo>
                  <a:cubicBezTo>
                    <a:pt x="868" y="626"/>
                    <a:pt x="868" y="626"/>
                    <a:pt x="869" y="626"/>
                  </a:cubicBezTo>
                  <a:close/>
                  <a:moveTo>
                    <a:pt x="1134" y="357"/>
                  </a:moveTo>
                  <a:cubicBezTo>
                    <a:pt x="1135" y="358"/>
                    <a:pt x="1136" y="358"/>
                    <a:pt x="1137" y="358"/>
                  </a:cubicBezTo>
                  <a:cubicBezTo>
                    <a:pt x="1137" y="358"/>
                    <a:pt x="1138" y="358"/>
                    <a:pt x="1139" y="357"/>
                  </a:cubicBezTo>
                  <a:cubicBezTo>
                    <a:pt x="1430" y="66"/>
                    <a:pt x="1430" y="66"/>
                    <a:pt x="1430" y="66"/>
                  </a:cubicBezTo>
                  <a:cubicBezTo>
                    <a:pt x="1432" y="65"/>
                    <a:pt x="1432" y="63"/>
                    <a:pt x="1430" y="61"/>
                  </a:cubicBezTo>
                  <a:cubicBezTo>
                    <a:pt x="1429" y="60"/>
                    <a:pt x="1427" y="60"/>
                    <a:pt x="1426" y="61"/>
                  </a:cubicBezTo>
                  <a:cubicBezTo>
                    <a:pt x="1134" y="353"/>
                    <a:pt x="1134" y="353"/>
                    <a:pt x="1134" y="353"/>
                  </a:cubicBezTo>
                  <a:cubicBezTo>
                    <a:pt x="1133" y="354"/>
                    <a:pt x="1133" y="356"/>
                    <a:pt x="1134" y="357"/>
                  </a:cubicBezTo>
                  <a:close/>
                  <a:moveTo>
                    <a:pt x="1441" y="64"/>
                  </a:moveTo>
                  <a:cubicBezTo>
                    <a:pt x="1440" y="63"/>
                    <a:pt x="1438" y="63"/>
                    <a:pt x="1437" y="6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45" y="356"/>
                    <a:pt x="1145" y="358"/>
                    <a:pt x="1146" y="359"/>
                  </a:cubicBezTo>
                  <a:cubicBezTo>
                    <a:pt x="1147" y="360"/>
                    <a:pt x="1148" y="360"/>
                    <a:pt x="1149" y="360"/>
                  </a:cubicBezTo>
                  <a:cubicBezTo>
                    <a:pt x="1149" y="360"/>
                    <a:pt x="1150" y="360"/>
                    <a:pt x="1151" y="359"/>
                  </a:cubicBezTo>
                  <a:cubicBezTo>
                    <a:pt x="1441" y="69"/>
                    <a:pt x="1441" y="69"/>
                    <a:pt x="1441" y="69"/>
                  </a:cubicBezTo>
                  <a:cubicBezTo>
                    <a:pt x="1443" y="68"/>
                    <a:pt x="1443" y="66"/>
                    <a:pt x="1441" y="64"/>
                  </a:cubicBezTo>
                  <a:close/>
                  <a:moveTo>
                    <a:pt x="929" y="581"/>
                  </a:moveTo>
                  <a:cubicBezTo>
                    <a:pt x="929" y="581"/>
                    <a:pt x="929" y="581"/>
                    <a:pt x="929" y="581"/>
                  </a:cubicBezTo>
                  <a:cubicBezTo>
                    <a:pt x="1057" y="453"/>
                    <a:pt x="1057" y="453"/>
                    <a:pt x="1057" y="453"/>
                  </a:cubicBezTo>
                  <a:cubicBezTo>
                    <a:pt x="1058" y="452"/>
                    <a:pt x="1058" y="450"/>
                    <a:pt x="1057" y="449"/>
                  </a:cubicBezTo>
                  <a:cubicBezTo>
                    <a:pt x="1056" y="448"/>
                    <a:pt x="1054" y="448"/>
                    <a:pt x="1052" y="449"/>
                  </a:cubicBezTo>
                  <a:cubicBezTo>
                    <a:pt x="924" y="577"/>
                    <a:pt x="924" y="577"/>
                    <a:pt x="924" y="577"/>
                  </a:cubicBezTo>
                  <a:cubicBezTo>
                    <a:pt x="924" y="577"/>
                    <a:pt x="924" y="577"/>
                    <a:pt x="924" y="577"/>
                  </a:cubicBezTo>
                  <a:cubicBezTo>
                    <a:pt x="864" y="638"/>
                    <a:pt x="864" y="638"/>
                    <a:pt x="864" y="638"/>
                  </a:cubicBezTo>
                  <a:cubicBezTo>
                    <a:pt x="863" y="639"/>
                    <a:pt x="863" y="641"/>
                    <a:pt x="864" y="642"/>
                  </a:cubicBezTo>
                  <a:cubicBezTo>
                    <a:pt x="864" y="643"/>
                    <a:pt x="865" y="643"/>
                    <a:pt x="866" y="643"/>
                  </a:cubicBezTo>
                  <a:cubicBezTo>
                    <a:pt x="867" y="643"/>
                    <a:pt x="868" y="643"/>
                    <a:pt x="868" y="642"/>
                  </a:cubicBezTo>
                  <a:lnTo>
                    <a:pt x="929" y="581"/>
                  </a:lnTo>
                  <a:close/>
                  <a:moveTo>
                    <a:pt x="1071" y="438"/>
                  </a:moveTo>
                  <a:cubicBezTo>
                    <a:pt x="1072" y="438"/>
                    <a:pt x="1073" y="437"/>
                    <a:pt x="1073" y="437"/>
                  </a:cubicBezTo>
                  <a:cubicBezTo>
                    <a:pt x="1140" y="370"/>
                    <a:pt x="1140" y="370"/>
                    <a:pt x="1140" y="370"/>
                  </a:cubicBezTo>
                  <a:cubicBezTo>
                    <a:pt x="1141" y="369"/>
                    <a:pt x="1141" y="367"/>
                    <a:pt x="1140" y="366"/>
                  </a:cubicBezTo>
                  <a:cubicBezTo>
                    <a:pt x="1139" y="365"/>
                    <a:pt x="1137" y="365"/>
                    <a:pt x="1135" y="366"/>
                  </a:cubicBezTo>
                  <a:cubicBezTo>
                    <a:pt x="1069" y="432"/>
                    <a:pt x="1069" y="432"/>
                    <a:pt x="1069" y="432"/>
                  </a:cubicBezTo>
                  <a:cubicBezTo>
                    <a:pt x="1068" y="434"/>
                    <a:pt x="1068" y="436"/>
                    <a:pt x="1069" y="437"/>
                  </a:cubicBezTo>
                  <a:cubicBezTo>
                    <a:pt x="1070" y="437"/>
                    <a:pt x="1070" y="438"/>
                    <a:pt x="1071" y="438"/>
                  </a:cubicBezTo>
                  <a:close/>
                  <a:moveTo>
                    <a:pt x="1070" y="455"/>
                  </a:moveTo>
                  <a:cubicBezTo>
                    <a:pt x="1071" y="453"/>
                    <a:pt x="1071" y="451"/>
                    <a:pt x="1070" y="450"/>
                  </a:cubicBezTo>
                  <a:cubicBezTo>
                    <a:pt x="1068" y="449"/>
                    <a:pt x="1066" y="449"/>
                    <a:pt x="1065" y="450"/>
                  </a:cubicBezTo>
                  <a:cubicBezTo>
                    <a:pt x="868" y="647"/>
                    <a:pt x="868" y="647"/>
                    <a:pt x="868" y="647"/>
                  </a:cubicBezTo>
                  <a:cubicBezTo>
                    <a:pt x="867" y="649"/>
                    <a:pt x="867" y="651"/>
                    <a:pt x="868" y="652"/>
                  </a:cubicBezTo>
                  <a:cubicBezTo>
                    <a:pt x="869" y="652"/>
                    <a:pt x="870" y="653"/>
                    <a:pt x="870" y="653"/>
                  </a:cubicBezTo>
                  <a:cubicBezTo>
                    <a:pt x="871" y="653"/>
                    <a:pt x="872" y="652"/>
                    <a:pt x="872" y="652"/>
                  </a:cubicBezTo>
                  <a:lnTo>
                    <a:pt x="1070" y="455"/>
                  </a:lnTo>
                  <a:close/>
                  <a:moveTo>
                    <a:pt x="1233" y="292"/>
                  </a:moveTo>
                  <a:cubicBezTo>
                    <a:pt x="1233" y="292"/>
                    <a:pt x="1233" y="292"/>
                    <a:pt x="1233" y="292"/>
                  </a:cubicBezTo>
                  <a:cubicBezTo>
                    <a:pt x="1457" y="68"/>
                    <a:pt x="1457" y="68"/>
                    <a:pt x="1457" y="68"/>
                  </a:cubicBezTo>
                  <a:cubicBezTo>
                    <a:pt x="1458" y="66"/>
                    <a:pt x="1458" y="64"/>
                    <a:pt x="1457" y="63"/>
                  </a:cubicBezTo>
                  <a:cubicBezTo>
                    <a:pt x="1455" y="62"/>
                    <a:pt x="1453" y="62"/>
                    <a:pt x="1452" y="63"/>
                  </a:cubicBezTo>
                  <a:cubicBezTo>
                    <a:pt x="1228" y="287"/>
                    <a:pt x="1228" y="287"/>
                    <a:pt x="1228" y="287"/>
                  </a:cubicBezTo>
                  <a:cubicBezTo>
                    <a:pt x="1228" y="287"/>
                    <a:pt x="1228" y="287"/>
                    <a:pt x="1228" y="287"/>
                  </a:cubicBezTo>
                  <a:cubicBezTo>
                    <a:pt x="1228" y="287"/>
                    <a:pt x="1228" y="287"/>
                    <a:pt x="1228" y="287"/>
                  </a:cubicBezTo>
                  <a:cubicBezTo>
                    <a:pt x="1161" y="354"/>
                    <a:pt x="1161" y="354"/>
                    <a:pt x="1161" y="354"/>
                  </a:cubicBezTo>
                  <a:cubicBezTo>
                    <a:pt x="1160" y="356"/>
                    <a:pt x="1160" y="358"/>
                    <a:pt x="1161" y="359"/>
                  </a:cubicBezTo>
                  <a:cubicBezTo>
                    <a:pt x="1162" y="359"/>
                    <a:pt x="1162" y="360"/>
                    <a:pt x="1163" y="360"/>
                  </a:cubicBezTo>
                  <a:cubicBezTo>
                    <a:pt x="1164" y="360"/>
                    <a:pt x="1165" y="359"/>
                    <a:pt x="1165" y="359"/>
                  </a:cubicBezTo>
                  <a:cubicBezTo>
                    <a:pt x="1233" y="292"/>
                    <a:pt x="1233" y="292"/>
                    <a:pt x="1233" y="292"/>
                  </a:cubicBezTo>
                  <a:cubicBezTo>
                    <a:pt x="1233" y="292"/>
                    <a:pt x="1233" y="292"/>
                    <a:pt x="1233" y="292"/>
                  </a:cubicBezTo>
                  <a:close/>
                  <a:moveTo>
                    <a:pt x="1142" y="373"/>
                  </a:moveTo>
                  <a:cubicBezTo>
                    <a:pt x="1106" y="410"/>
                    <a:pt x="1106" y="410"/>
                    <a:pt x="1106" y="410"/>
                  </a:cubicBezTo>
                  <a:cubicBezTo>
                    <a:pt x="1104" y="413"/>
                    <a:pt x="1104" y="413"/>
                    <a:pt x="1104" y="413"/>
                  </a:cubicBezTo>
                  <a:cubicBezTo>
                    <a:pt x="1104" y="413"/>
                    <a:pt x="1104" y="413"/>
                    <a:pt x="1104" y="413"/>
                  </a:cubicBezTo>
                  <a:cubicBezTo>
                    <a:pt x="1094" y="422"/>
                    <a:pt x="1094" y="422"/>
                    <a:pt x="1094" y="422"/>
                  </a:cubicBezTo>
                  <a:cubicBezTo>
                    <a:pt x="1093" y="424"/>
                    <a:pt x="1092" y="425"/>
                    <a:pt x="1093" y="427"/>
                  </a:cubicBezTo>
                  <a:cubicBezTo>
                    <a:pt x="1094" y="427"/>
                    <a:pt x="1095" y="428"/>
                    <a:pt x="1095" y="428"/>
                  </a:cubicBezTo>
                  <a:cubicBezTo>
                    <a:pt x="1096" y="428"/>
                    <a:pt x="1097" y="427"/>
                    <a:pt x="1098" y="427"/>
                  </a:cubicBezTo>
                  <a:cubicBezTo>
                    <a:pt x="1107" y="417"/>
                    <a:pt x="1107" y="417"/>
                    <a:pt x="1107" y="417"/>
                  </a:cubicBezTo>
                  <a:cubicBezTo>
                    <a:pt x="1107" y="417"/>
                    <a:pt x="1107" y="417"/>
                    <a:pt x="1107" y="417"/>
                  </a:cubicBezTo>
                  <a:cubicBezTo>
                    <a:pt x="1110" y="415"/>
                    <a:pt x="1110" y="415"/>
                    <a:pt x="1110" y="415"/>
                  </a:cubicBezTo>
                  <a:cubicBezTo>
                    <a:pt x="1110" y="415"/>
                    <a:pt x="1110" y="415"/>
                    <a:pt x="1110" y="415"/>
                  </a:cubicBezTo>
                  <a:cubicBezTo>
                    <a:pt x="1147" y="378"/>
                    <a:pt x="1147" y="378"/>
                    <a:pt x="1147" y="378"/>
                  </a:cubicBezTo>
                  <a:cubicBezTo>
                    <a:pt x="1148" y="377"/>
                    <a:pt x="1148" y="375"/>
                    <a:pt x="1146" y="373"/>
                  </a:cubicBezTo>
                  <a:cubicBezTo>
                    <a:pt x="1145" y="372"/>
                    <a:pt x="1143" y="372"/>
                    <a:pt x="1142" y="373"/>
                  </a:cubicBezTo>
                  <a:close/>
                  <a:moveTo>
                    <a:pt x="1087" y="451"/>
                  </a:moveTo>
                  <a:cubicBezTo>
                    <a:pt x="1088" y="450"/>
                    <a:pt x="1088" y="448"/>
                    <a:pt x="1087" y="447"/>
                  </a:cubicBezTo>
                  <a:cubicBezTo>
                    <a:pt x="1086" y="446"/>
                    <a:pt x="1084" y="446"/>
                    <a:pt x="1083" y="447"/>
                  </a:cubicBezTo>
                  <a:cubicBezTo>
                    <a:pt x="873" y="657"/>
                    <a:pt x="873" y="657"/>
                    <a:pt x="873" y="657"/>
                  </a:cubicBezTo>
                  <a:cubicBezTo>
                    <a:pt x="871" y="658"/>
                    <a:pt x="871" y="660"/>
                    <a:pt x="873" y="661"/>
                  </a:cubicBezTo>
                  <a:cubicBezTo>
                    <a:pt x="873" y="662"/>
                    <a:pt x="874" y="662"/>
                    <a:pt x="875" y="662"/>
                  </a:cubicBezTo>
                  <a:cubicBezTo>
                    <a:pt x="876" y="662"/>
                    <a:pt x="876" y="662"/>
                    <a:pt x="877" y="661"/>
                  </a:cubicBezTo>
                  <a:lnTo>
                    <a:pt x="1087" y="451"/>
                  </a:lnTo>
                  <a:close/>
                  <a:moveTo>
                    <a:pt x="1469" y="65"/>
                  </a:moveTo>
                  <a:cubicBezTo>
                    <a:pt x="1468" y="63"/>
                    <a:pt x="1466" y="63"/>
                    <a:pt x="1465" y="65"/>
                  </a:cubicBezTo>
                  <a:cubicBezTo>
                    <a:pt x="1177" y="353"/>
                    <a:pt x="1177" y="353"/>
                    <a:pt x="1177" y="353"/>
                  </a:cubicBezTo>
                  <a:cubicBezTo>
                    <a:pt x="1176" y="354"/>
                    <a:pt x="1176" y="356"/>
                    <a:pt x="1177" y="357"/>
                  </a:cubicBezTo>
                  <a:cubicBezTo>
                    <a:pt x="1178" y="358"/>
                    <a:pt x="1178" y="358"/>
                    <a:pt x="1179" y="358"/>
                  </a:cubicBezTo>
                  <a:cubicBezTo>
                    <a:pt x="1180" y="358"/>
                    <a:pt x="1181" y="358"/>
                    <a:pt x="1181" y="357"/>
                  </a:cubicBezTo>
                  <a:cubicBezTo>
                    <a:pt x="1469" y="69"/>
                    <a:pt x="1469" y="69"/>
                    <a:pt x="1469" y="69"/>
                  </a:cubicBezTo>
                  <a:cubicBezTo>
                    <a:pt x="1470" y="68"/>
                    <a:pt x="1470" y="66"/>
                    <a:pt x="1469" y="65"/>
                  </a:cubicBezTo>
                  <a:close/>
                  <a:moveTo>
                    <a:pt x="1480" y="68"/>
                  </a:moveTo>
                  <a:cubicBezTo>
                    <a:pt x="1479" y="67"/>
                    <a:pt x="1477" y="67"/>
                    <a:pt x="1475" y="68"/>
                  </a:cubicBezTo>
                  <a:cubicBezTo>
                    <a:pt x="1184" y="360"/>
                    <a:pt x="1184" y="360"/>
                    <a:pt x="1184" y="360"/>
                  </a:cubicBezTo>
                  <a:cubicBezTo>
                    <a:pt x="1183" y="361"/>
                    <a:pt x="1183" y="363"/>
                    <a:pt x="1184" y="364"/>
                  </a:cubicBezTo>
                  <a:cubicBezTo>
                    <a:pt x="1184" y="365"/>
                    <a:pt x="1185" y="365"/>
                    <a:pt x="1186" y="365"/>
                  </a:cubicBezTo>
                  <a:cubicBezTo>
                    <a:pt x="1187" y="365"/>
                    <a:pt x="1188" y="365"/>
                    <a:pt x="1188" y="364"/>
                  </a:cubicBezTo>
                  <a:cubicBezTo>
                    <a:pt x="1480" y="72"/>
                    <a:pt x="1480" y="72"/>
                    <a:pt x="1480" y="72"/>
                  </a:cubicBezTo>
                  <a:cubicBezTo>
                    <a:pt x="1481" y="71"/>
                    <a:pt x="1481" y="69"/>
                    <a:pt x="1480" y="68"/>
                  </a:cubicBezTo>
                  <a:close/>
                  <a:moveTo>
                    <a:pt x="1096" y="448"/>
                  </a:moveTo>
                  <a:cubicBezTo>
                    <a:pt x="876" y="667"/>
                    <a:pt x="876" y="667"/>
                    <a:pt x="876" y="667"/>
                  </a:cubicBezTo>
                  <a:cubicBezTo>
                    <a:pt x="875" y="668"/>
                    <a:pt x="875" y="670"/>
                    <a:pt x="876" y="671"/>
                  </a:cubicBezTo>
                  <a:cubicBezTo>
                    <a:pt x="877" y="672"/>
                    <a:pt x="878" y="672"/>
                    <a:pt x="879" y="672"/>
                  </a:cubicBezTo>
                  <a:cubicBezTo>
                    <a:pt x="879" y="672"/>
                    <a:pt x="880" y="672"/>
                    <a:pt x="881" y="671"/>
                  </a:cubicBezTo>
                  <a:cubicBezTo>
                    <a:pt x="1100" y="452"/>
                    <a:pt x="1100" y="452"/>
                    <a:pt x="1100" y="452"/>
                  </a:cubicBezTo>
                  <a:cubicBezTo>
                    <a:pt x="1101" y="451"/>
                    <a:pt x="1101" y="449"/>
                    <a:pt x="1100" y="448"/>
                  </a:cubicBezTo>
                  <a:cubicBezTo>
                    <a:pt x="1099" y="446"/>
                    <a:pt x="1097" y="446"/>
                    <a:pt x="1096" y="448"/>
                  </a:cubicBezTo>
                  <a:close/>
                  <a:moveTo>
                    <a:pt x="1490" y="76"/>
                  </a:moveTo>
                  <a:cubicBezTo>
                    <a:pt x="1491" y="75"/>
                    <a:pt x="1491" y="73"/>
                    <a:pt x="1490" y="72"/>
                  </a:cubicBezTo>
                  <a:cubicBezTo>
                    <a:pt x="1489" y="71"/>
                    <a:pt x="1487" y="71"/>
                    <a:pt x="1486" y="72"/>
                  </a:cubicBezTo>
                  <a:cubicBezTo>
                    <a:pt x="1191" y="367"/>
                    <a:pt x="1191" y="367"/>
                    <a:pt x="1191" y="367"/>
                  </a:cubicBezTo>
                  <a:cubicBezTo>
                    <a:pt x="1190" y="368"/>
                    <a:pt x="1190" y="370"/>
                    <a:pt x="1191" y="371"/>
                  </a:cubicBezTo>
                  <a:cubicBezTo>
                    <a:pt x="1191" y="372"/>
                    <a:pt x="1192" y="372"/>
                    <a:pt x="1193" y="372"/>
                  </a:cubicBezTo>
                  <a:cubicBezTo>
                    <a:pt x="1194" y="372"/>
                    <a:pt x="1195" y="372"/>
                    <a:pt x="1195" y="371"/>
                  </a:cubicBezTo>
                  <a:lnTo>
                    <a:pt x="1490" y="76"/>
                  </a:lnTo>
                  <a:close/>
                  <a:moveTo>
                    <a:pt x="1090" y="467"/>
                  </a:moveTo>
                  <a:cubicBezTo>
                    <a:pt x="879" y="678"/>
                    <a:pt x="879" y="678"/>
                    <a:pt x="879" y="678"/>
                  </a:cubicBezTo>
                  <a:cubicBezTo>
                    <a:pt x="878" y="679"/>
                    <a:pt x="878" y="681"/>
                    <a:pt x="879" y="683"/>
                  </a:cubicBezTo>
                  <a:cubicBezTo>
                    <a:pt x="880" y="683"/>
                    <a:pt x="881" y="683"/>
                    <a:pt x="881" y="683"/>
                  </a:cubicBezTo>
                  <a:cubicBezTo>
                    <a:pt x="882" y="683"/>
                    <a:pt x="883" y="683"/>
                    <a:pt x="884" y="683"/>
                  </a:cubicBezTo>
                  <a:cubicBezTo>
                    <a:pt x="1094" y="472"/>
                    <a:pt x="1094" y="472"/>
                    <a:pt x="1094" y="472"/>
                  </a:cubicBezTo>
                  <a:cubicBezTo>
                    <a:pt x="1096" y="470"/>
                    <a:pt x="1096" y="469"/>
                    <a:pt x="1094" y="467"/>
                  </a:cubicBezTo>
                  <a:cubicBezTo>
                    <a:pt x="1093" y="466"/>
                    <a:pt x="1091" y="466"/>
                    <a:pt x="1090" y="467"/>
                  </a:cubicBezTo>
                  <a:close/>
                  <a:moveTo>
                    <a:pt x="1504" y="76"/>
                  </a:moveTo>
                  <a:cubicBezTo>
                    <a:pt x="1506" y="75"/>
                    <a:pt x="1506" y="73"/>
                    <a:pt x="1504" y="71"/>
                  </a:cubicBezTo>
                  <a:cubicBezTo>
                    <a:pt x="1503" y="70"/>
                    <a:pt x="1501" y="70"/>
                    <a:pt x="1500" y="71"/>
                  </a:cubicBezTo>
                  <a:cubicBezTo>
                    <a:pt x="1201" y="370"/>
                    <a:pt x="1201" y="370"/>
                    <a:pt x="1201" y="370"/>
                  </a:cubicBezTo>
                  <a:cubicBezTo>
                    <a:pt x="1201" y="370"/>
                    <a:pt x="1201" y="370"/>
                    <a:pt x="1201" y="370"/>
                  </a:cubicBezTo>
                  <a:cubicBezTo>
                    <a:pt x="1196" y="376"/>
                    <a:pt x="1196" y="376"/>
                    <a:pt x="1196" y="376"/>
                  </a:cubicBezTo>
                  <a:cubicBezTo>
                    <a:pt x="1195" y="377"/>
                    <a:pt x="1195" y="379"/>
                    <a:pt x="1196" y="380"/>
                  </a:cubicBezTo>
                  <a:cubicBezTo>
                    <a:pt x="1196" y="381"/>
                    <a:pt x="1197" y="381"/>
                    <a:pt x="1198" y="381"/>
                  </a:cubicBezTo>
                  <a:cubicBezTo>
                    <a:pt x="1199" y="381"/>
                    <a:pt x="1200" y="381"/>
                    <a:pt x="1200" y="380"/>
                  </a:cubicBezTo>
                  <a:cubicBezTo>
                    <a:pt x="1212" y="368"/>
                    <a:pt x="1212" y="368"/>
                    <a:pt x="1212" y="368"/>
                  </a:cubicBezTo>
                  <a:lnTo>
                    <a:pt x="1504" y="76"/>
                  </a:lnTo>
                  <a:close/>
                  <a:moveTo>
                    <a:pt x="885" y="695"/>
                  </a:moveTo>
                  <a:cubicBezTo>
                    <a:pt x="1055" y="525"/>
                    <a:pt x="1055" y="525"/>
                    <a:pt x="1055" y="525"/>
                  </a:cubicBezTo>
                  <a:cubicBezTo>
                    <a:pt x="1055" y="525"/>
                    <a:pt x="1055" y="525"/>
                    <a:pt x="1055" y="525"/>
                  </a:cubicBezTo>
                  <a:cubicBezTo>
                    <a:pt x="1055" y="525"/>
                    <a:pt x="1055" y="525"/>
                    <a:pt x="1055" y="525"/>
                  </a:cubicBezTo>
                  <a:cubicBezTo>
                    <a:pt x="1055" y="525"/>
                    <a:pt x="1056" y="525"/>
                    <a:pt x="1056" y="524"/>
                  </a:cubicBezTo>
                  <a:cubicBezTo>
                    <a:pt x="1056" y="524"/>
                    <a:pt x="1056" y="524"/>
                    <a:pt x="1056" y="524"/>
                  </a:cubicBezTo>
                  <a:cubicBezTo>
                    <a:pt x="1056" y="524"/>
                    <a:pt x="1056" y="524"/>
                    <a:pt x="1056" y="524"/>
                  </a:cubicBezTo>
                  <a:cubicBezTo>
                    <a:pt x="1057" y="523"/>
                    <a:pt x="1058" y="523"/>
                    <a:pt x="1058" y="522"/>
                  </a:cubicBezTo>
                  <a:cubicBezTo>
                    <a:pt x="1058" y="522"/>
                    <a:pt x="1059" y="522"/>
                    <a:pt x="1059" y="521"/>
                  </a:cubicBezTo>
                  <a:cubicBezTo>
                    <a:pt x="1059" y="521"/>
                    <a:pt x="1059" y="521"/>
                    <a:pt x="1059" y="521"/>
                  </a:cubicBezTo>
                  <a:cubicBezTo>
                    <a:pt x="1059" y="521"/>
                    <a:pt x="1059" y="521"/>
                    <a:pt x="1059" y="520"/>
                  </a:cubicBezTo>
                  <a:cubicBezTo>
                    <a:pt x="1059" y="520"/>
                    <a:pt x="1059" y="520"/>
                    <a:pt x="1059" y="520"/>
                  </a:cubicBezTo>
                  <a:cubicBezTo>
                    <a:pt x="1059" y="520"/>
                    <a:pt x="1059" y="519"/>
                    <a:pt x="1059" y="519"/>
                  </a:cubicBezTo>
                  <a:cubicBezTo>
                    <a:pt x="1059" y="519"/>
                    <a:pt x="1059" y="519"/>
                    <a:pt x="1059" y="519"/>
                  </a:cubicBezTo>
                  <a:cubicBezTo>
                    <a:pt x="1059" y="518"/>
                    <a:pt x="1059" y="518"/>
                    <a:pt x="1059" y="518"/>
                  </a:cubicBezTo>
                  <a:cubicBezTo>
                    <a:pt x="1060" y="518"/>
                    <a:pt x="1060" y="518"/>
                    <a:pt x="1060" y="518"/>
                  </a:cubicBezTo>
                  <a:cubicBezTo>
                    <a:pt x="1061" y="518"/>
                    <a:pt x="1062" y="518"/>
                    <a:pt x="1063" y="518"/>
                  </a:cubicBezTo>
                  <a:cubicBezTo>
                    <a:pt x="1083" y="497"/>
                    <a:pt x="1083" y="497"/>
                    <a:pt x="1083" y="497"/>
                  </a:cubicBezTo>
                  <a:cubicBezTo>
                    <a:pt x="1084" y="496"/>
                    <a:pt x="1084" y="494"/>
                    <a:pt x="1083" y="493"/>
                  </a:cubicBezTo>
                  <a:cubicBezTo>
                    <a:pt x="1082" y="492"/>
                    <a:pt x="1080" y="492"/>
                    <a:pt x="1079" y="493"/>
                  </a:cubicBezTo>
                  <a:cubicBezTo>
                    <a:pt x="1058" y="513"/>
                    <a:pt x="1058" y="513"/>
                    <a:pt x="1058" y="513"/>
                  </a:cubicBezTo>
                  <a:cubicBezTo>
                    <a:pt x="1057" y="514"/>
                    <a:pt x="1057" y="515"/>
                    <a:pt x="1058" y="516"/>
                  </a:cubicBezTo>
                  <a:cubicBezTo>
                    <a:pt x="1058" y="516"/>
                    <a:pt x="1057" y="516"/>
                    <a:pt x="1057" y="516"/>
                  </a:cubicBezTo>
                  <a:cubicBezTo>
                    <a:pt x="1057" y="516"/>
                    <a:pt x="1057" y="516"/>
                    <a:pt x="1057" y="516"/>
                  </a:cubicBezTo>
                  <a:cubicBezTo>
                    <a:pt x="1057" y="516"/>
                    <a:pt x="1056" y="516"/>
                    <a:pt x="1056" y="516"/>
                  </a:cubicBezTo>
                  <a:cubicBezTo>
                    <a:pt x="1056" y="516"/>
                    <a:pt x="1056" y="516"/>
                    <a:pt x="1056" y="516"/>
                  </a:cubicBezTo>
                  <a:cubicBezTo>
                    <a:pt x="1056" y="516"/>
                    <a:pt x="1055" y="516"/>
                    <a:pt x="1055" y="517"/>
                  </a:cubicBezTo>
                  <a:cubicBezTo>
                    <a:pt x="1055" y="517"/>
                    <a:pt x="1055" y="517"/>
                    <a:pt x="1055" y="517"/>
                  </a:cubicBezTo>
                  <a:cubicBezTo>
                    <a:pt x="1054" y="517"/>
                    <a:pt x="1054" y="517"/>
                    <a:pt x="1054" y="517"/>
                  </a:cubicBezTo>
                  <a:cubicBezTo>
                    <a:pt x="1052" y="520"/>
                    <a:pt x="1052" y="520"/>
                    <a:pt x="1052" y="520"/>
                  </a:cubicBezTo>
                  <a:cubicBezTo>
                    <a:pt x="1052" y="520"/>
                    <a:pt x="1052" y="520"/>
                    <a:pt x="1052" y="520"/>
                  </a:cubicBezTo>
                  <a:cubicBezTo>
                    <a:pt x="1051" y="520"/>
                    <a:pt x="1051" y="520"/>
                    <a:pt x="1051" y="521"/>
                  </a:cubicBezTo>
                  <a:cubicBezTo>
                    <a:pt x="1051" y="521"/>
                    <a:pt x="1051" y="521"/>
                    <a:pt x="1051" y="521"/>
                  </a:cubicBezTo>
                  <a:cubicBezTo>
                    <a:pt x="881" y="691"/>
                    <a:pt x="881" y="691"/>
                    <a:pt x="881" y="691"/>
                  </a:cubicBezTo>
                  <a:cubicBezTo>
                    <a:pt x="880" y="692"/>
                    <a:pt x="880" y="694"/>
                    <a:pt x="881" y="695"/>
                  </a:cubicBezTo>
                  <a:cubicBezTo>
                    <a:pt x="881" y="696"/>
                    <a:pt x="882" y="696"/>
                    <a:pt x="883" y="696"/>
                  </a:cubicBezTo>
                  <a:cubicBezTo>
                    <a:pt x="884" y="696"/>
                    <a:pt x="885" y="696"/>
                    <a:pt x="885" y="695"/>
                  </a:cubicBezTo>
                  <a:close/>
                  <a:moveTo>
                    <a:pt x="1035" y="559"/>
                  </a:moveTo>
                  <a:cubicBezTo>
                    <a:pt x="1037" y="558"/>
                    <a:pt x="1037" y="556"/>
                    <a:pt x="1035" y="554"/>
                  </a:cubicBezTo>
                  <a:cubicBezTo>
                    <a:pt x="1034" y="553"/>
                    <a:pt x="1032" y="553"/>
                    <a:pt x="1031" y="554"/>
                  </a:cubicBezTo>
                  <a:cubicBezTo>
                    <a:pt x="883" y="702"/>
                    <a:pt x="883" y="702"/>
                    <a:pt x="883" y="702"/>
                  </a:cubicBezTo>
                  <a:cubicBezTo>
                    <a:pt x="882" y="704"/>
                    <a:pt x="882" y="706"/>
                    <a:pt x="883" y="707"/>
                  </a:cubicBezTo>
                  <a:cubicBezTo>
                    <a:pt x="884" y="707"/>
                    <a:pt x="884" y="708"/>
                    <a:pt x="885" y="708"/>
                  </a:cubicBezTo>
                  <a:cubicBezTo>
                    <a:pt x="886" y="708"/>
                    <a:pt x="887" y="707"/>
                    <a:pt x="887" y="707"/>
                  </a:cubicBezTo>
                  <a:lnTo>
                    <a:pt x="1035" y="559"/>
                  </a:lnTo>
                  <a:close/>
                  <a:moveTo>
                    <a:pt x="1518" y="71"/>
                  </a:moveTo>
                  <a:cubicBezTo>
                    <a:pt x="1517" y="70"/>
                    <a:pt x="1515" y="70"/>
                    <a:pt x="1514" y="71"/>
                  </a:cubicBezTo>
                  <a:cubicBezTo>
                    <a:pt x="1203" y="382"/>
                    <a:pt x="1203" y="382"/>
                    <a:pt x="1203" y="382"/>
                  </a:cubicBezTo>
                  <a:cubicBezTo>
                    <a:pt x="1202" y="384"/>
                    <a:pt x="1202" y="385"/>
                    <a:pt x="1203" y="387"/>
                  </a:cubicBezTo>
                  <a:cubicBezTo>
                    <a:pt x="1204" y="387"/>
                    <a:pt x="1204" y="388"/>
                    <a:pt x="1205" y="388"/>
                  </a:cubicBezTo>
                  <a:cubicBezTo>
                    <a:pt x="1206" y="388"/>
                    <a:pt x="1207" y="387"/>
                    <a:pt x="1207" y="387"/>
                  </a:cubicBezTo>
                  <a:cubicBezTo>
                    <a:pt x="1518" y="76"/>
                    <a:pt x="1518" y="76"/>
                    <a:pt x="1518" y="76"/>
                  </a:cubicBezTo>
                  <a:cubicBezTo>
                    <a:pt x="1520" y="75"/>
                    <a:pt x="1520" y="73"/>
                    <a:pt x="1518" y="71"/>
                  </a:cubicBezTo>
                  <a:close/>
                  <a:moveTo>
                    <a:pt x="1222" y="386"/>
                  </a:moveTo>
                  <a:cubicBezTo>
                    <a:pt x="1529" y="79"/>
                    <a:pt x="1529" y="79"/>
                    <a:pt x="1529" y="79"/>
                  </a:cubicBezTo>
                  <a:cubicBezTo>
                    <a:pt x="1533" y="75"/>
                    <a:pt x="1533" y="75"/>
                    <a:pt x="1533" y="75"/>
                  </a:cubicBezTo>
                  <a:cubicBezTo>
                    <a:pt x="1535" y="73"/>
                    <a:pt x="1535" y="71"/>
                    <a:pt x="1533" y="70"/>
                  </a:cubicBezTo>
                  <a:cubicBezTo>
                    <a:pt x="1532" y="69"/>
                    <a:pt x="1530" y="69"/>
                    <a:pt x="1529" y="70"/>
                  </a:cubicBezTo>
                  <a:cubicBezTo>
                    <a:pt x="1217" y="382"/>
                    <a:pt x="1217" y="382"/>
                    <a:pt x="1217" y="382"/>
                  </a:cubicBezTo>
                  <a:cubicBezTo>
                    <a:pt x="1216" y="383"/>
                    <a:pt x="1216" y="385"/>
                    <a:pt x="1217" y="386"/>
                  </a:cubicBezTo>
                  <a:cubicBezTo>
                    <a:pt x="1218" y="387"/>
                    <a:pt x="1219" y="387"/>
                    <a:pt x="1220" y="387"/>
                  </a:cubicBezTo>
                  <a:cubicBezTo>
                    <a:pt x="1220" y="387"/>
                    <a:pt x="1221" y="387"/>
                    <a:pt x="1222" y="386"/>
                  </a:cubicBezTo>
                  <a:close/>
                  <a:moveTo>
                    <a:pt x="1031" y="577"/>
                  </a:moveTo>
                  <a:cubicBezTo>
                    <a:pt x="1032" y="576"/>
                    <a:pt x="1032" y="574"/>
                    <a:pt x="1031" y="573"/>
                  </a:cubicBezTo>
                  <a:cubicBezTo>
                    <a:pt x="1030" y="571"/>
                    <a:pt x="1028" y="571"/>
                    <a:pt x="1027" y="573"/>
                  </a:cubicBezTo>
                  <a:cubicBezTo>
                    <a:pt x="887" y="712"/>
                    <a:pt x="887" y="712"/>
                    <a:pt x="887" y="712"/>
                  </a:cubicBezTo>
                  <a:cubicBezTo>
                    <a:pt x="886" y="713"/>
                    <a:pt x="886" y="715"/>
                    <a:pt x="887" y="716"/>
                  </a:cubicBezTo>
                  <a:cubicBezTo>
                    <a:pt x="888" y="717"/>
                    <a:pt x="889" y="717"/>
                    <a:pt x="890" y="717"/>
                  </a:cubicBezTo>
                  <a:cubicBezTo>
                    <a:pt x="890" y="717"/>
                    <a:pt x="891" y="717"/>
                    <a:pt x="892" y="716"/>
                  </a:cubicBezTo>
                  <a:lnTo>
                    <a:pt x="1031" y="577"/>
                  </a:lnTo>
                  <a:close/>
                  <a:moveTo>
                    <a:pt x="1478" y="144"/>
                  </a:moveTo>
                  <a:cubicBezTo>
                    <a:pt x="1479" y="143"/>
                    <a:pt x="1479" y="141"/>
                    <a:pt x="1478" y="140"/>
                  </a:cubicBezTo>
                  <a:cubicBezTo>
                    <a:pt x="1477" y="138"/>
                    <a:pt x="1475" y="138"/>
                    <a:pt x="1474" y="140"/>
                  </a:cubicBezTo>
                  <a:cubicBezTo>
                    <a:pt x="1218" y="395"/>
                    <a:pt x="1218" y="395"/>
                    <a:pt x="1218" y="395"/>
                  </a:cubicBezTo>
                  <a:cubicBezTo>
                    <a:pt x="1217" y="396"/>
                    <a:pt x="1217" y="398"/>
                    <a:pt x="1218" y="399"/>
                  </a:cubicBezTo>
                  <a:cubicBezTo>
                    <a:pt x="1219" y="400"/>
                    <a:pt x="1220" y="400"/>
                    <a:pt x="1221" y="400"/>
                  </a:cubicBezTo>
                  <a:cubicBezTo>
                    <a:pt x="1221" y="400"/>
                    <a:pt x="1222" y="400"/>
                    <a:pt x="1223" y="399"/>
                  </a:cubicBezTo>
                  <a:lnTo>
                    <a:pt x="1478" y="144"/>
                  </a:lnTo>
                  <a:close/>
                  <a:moveTo>
                    <a:pt x="1481" y="137"/>
                  </a:moveTo>
                  <a:cubicBezTo>
                    <a:pt x="1482" y="137"/>
                    <a:pt x="1482" y="138"/>
                    <a:pt x="1483" y="138"/>
                  </a:cubicBezTo>
                  <a:cubicBezTo>
                    <a:pt x="1484" y="138"/>
                    <a:pt x="1485" y="137"/>
                    <a:pt x="1485" y="137"/>
                  </a:cubicBezTo>
                  <a:cubicBezTo>
                    <a:pt x="1547" y="75"/>
                    <a:pt x="1547" y="75"/>
                    <a:pt x="1547" y="75"/>
                  </a:cubicBezTo>
                  <a:cubicBezTo>
                    <a:pt x="1549" y="73"/>
                    <a:pt x="1549" y="71"/>
                    <a:pt x="1547" y="70"/>
                  </a:cubicBezTo>
                  <a:cubicBezTo>
                    <a:pt x="1546" y="69"/>
                    <a:pt x="1544" y="69"/>
                    <a:pt x="1543" y="70"/>
                  </a:cubicBezTo>
                  <a:cubicBezTo>
                    <a:pt x="1481" y="132"/>
                    <a:pt x="1481" y="132"/>
                    <a:pt x="1481" y="132"/>
                  </a:cubicBezTo>
                  <a:cubicBezTo>
                    <a:pt x="1480" y="133"/>
                    <a:pt x="1480" y="135"/>
                    <a:pt x="1481" y="137"/>
                  </a:cubicBezTo>
                  <a:close/>
                  <a:moveTo>
                    <a:pt x="1033" y="589"/>
                  </a:moveTo>
                  <a:cubicBezTo>
                    <a:pt x="1034" y="588"/>
                    <a:pt x="1034" y="586"/>
                    <a:pt x="1033" y="585"/>
                  </a:cubicBezTo>
                  <a:cubicBezTo>
                    <a:pt x="1032" y="584"/>
                    <a:pt x="1030" y="584"/>
                    <a:pt x="1029" y="585"/>
                  </a:cubicBezTo>
                  <a:cubicBezTo>
                    <a:pt x="892" y="721"/>
                    <a:pt x="892" y="721"/>
                    <a:pt x="892" y="721"/>
                  </a:cubicBezTo>
                  <a:cubicBezTo>
                    <a:pt x="891" y="722"/>
                    <a:pt x="891" y="724"/>
                    <a:pt x="892" y="725"/>
                  </a:cubicBezTo>
                  <a:cubicBezTo>
                    <a:pt x="893" y="726"/>
                    <a:pt x="894" y="726"/>
                    <a:pt x="894" y="726"/>
                  </a:cubicBezTo>
                  <a:cubicBezTo>
                    <a:pt x="895" y="726"/>
                    <a:pt x="896" y="726"/>
                    <a:pt x="897" y="725"/>
                  </a:cubicBezTo>
                  <a:lnTo>
                    <a:pt x="1033" y="589"/>
                  </a:lnTo>
                  <a:close/>
                  <a:moveTo>
                    <a:pt x="1495" y="137"/>
                  </a:moveTo>
                  <a:cubicBezTo>
                    <a:pt x="1495" y="138"/>
                    <a:pt x="1496" y="138"/>
                    <a:pt x="1497" y="138"/>
                  </a:cubicBezTo>
                  <a:cubicBezTo>
                    <a:pt x="1498" y="138"/>
                    <a:pt x="1498" y="138"/>
                    <a:pt x="1499" y="137"/>
                  </a:cubicBezTo>
                  <a:cubicBezTo>
                    <a:pt x="1559" y="77"/>
                    <a:pt x="1559" y="77"/>
                    <a:pt x="1559" y="77"/>
                  </a:cubicBezTo>
                  <a:cubicBezTo>
                    <a:pt x="1560" y="76"/>
                    <a:pt x="1560" y="74"/>
                    <a:pt x="1559" y="73"/>
                  </a:cubicBezTo>
                  <a:cubicBezTo>
                    <a:pt x="1558" y="72"/>
                    <a:pt x="1556" y="72"/>
                    <a:pt x="1554" y="73"/>
                  </a:cubicBezTo>
                  <a:cubicBezTo>
                    <a:pt x="1495" y="133"/>
                    <a:pt x="1495" y="133"/>
                    <a:pt x="1495" y="133"/>
                  </a:cubicBezTo>
                  <a:cubicBezTo>
                    <a:pt x="1493" y="134"/>
                    <a:pt x="1493" y="136"/>
                    <a:pt x="1495" y="137"/>
                  </a:cubicBezTo>
                  <a:close/>
                  <a:moveTo>
                    <a:pt x="1472" y="164"/>
                  </a:moveTo>
                  <a:cubicBezTo>
                    <a:pt x="1473" y="163"/>
                    <a:pt x="1473" y="161"/>
                    <a:pt x="1472" y="160"/>
                  </a:cubicBezTo>
                  <a:cubicBezTo>
                    <a:pt x="1471" y="159"/>
                    <a:pt x="1469" y="159"/>
                    <a:pt x="1468" y="160"/>
                  </a:cubicBezTo>
                  <a:cubicBezTo>
                    <a:pt x="1222" y="405"/>
                    <a:pt x="1222" y="405"/>
                    <a:pt x="1222" y="405"/>
                  </a:cubicBezTo>
                  <a:cubicBezTo>
                    <a:pt x="1221" y="407"/>
                    <a:pt x="1221" y="409"/>
                    <a:pt x="1222" y="410"/>
                  </a:cubicBezTo>
                  <a:cubicBezTo>
                    <a:pt x="1222" y="410"/>
                    <a:pt x="1223" y="411"/>
                    <a:pt x="1224" y="411"/>
                  </a:cubicBezTo>
                  <a:cubicBezTo>
                    <a:pt x="1225" y="411"/>
                    <a:pt x="1226" y="410"/>
                    <a:pt x="1226" y="410"/>
                  </a:cubicBezTo>
                  <a:lnTo>
                    <a:pt x="1472" y="164"/>
                  </a:lnTo>
                  <a:close/>
                  <a:moveTo>
                    <a:pt x="1034" y="593"/>
                  </a:moveTo>
                  <a:cubicBezTo>
                    <a:pt x="897" y="731"/>
                    <a:pt x="897" y="731"/>
                    <a:pt x="897" y="731"/>
                  </a:cubicBezTo>
                  <a:cubicBezTo>
                    <a:pt x="895" y="732"/>
                    <a:pt x="895" y="734"/>
                    <a:pt x="897" y="735"/>
                  </a:cubicBezTo>
                  <a:cubicBezTo>
                    <a:pt x="897" y="736"/>
                    <a:pt x="898" y="736"/>
                    <a:pt x="899" y="736"/>
                  </a:cubicBezTo>
                  <a:cubicBezTo>
                    <a:pt x="899" y="736"/>
                    <a:pt x="900" y="736"/>
                    <a:pt x="901" y="735"/>
                  </a:cubicBezTo>
                  <a:cubicBezTo>
                    <a:pt x="1039" y="597"/>
                    <a:pt x="1039" y="597"/>
                    <a:pt x="1039" y="597"/>
                  </a:cubicBezTo>
                  <a:cubicBezTo>
                    <a:pt x="1040" y="596"/>
                    <a:pt x="1040" y="594"/>
                    <a:pt x="1039" y="593"/>
                  </a:cubicBezTo>
                  <a:cubicBezTo>
                    <a:pt x="1037" y="592"/>
                    <a:pt x="1035" y="592"/>
                    <a:pt x="1034" y="593"/>
                  </a:cubicBezTo>
                  <a:close/>
                  <a:moveTo>
                    <a:pt x="1510" y="136"/>
                  </a:moveTo>
                  <a:cubicBezTo>
                    <a:pt x="1510" y="137"/>
                    <a:pt x="1511" y="137"/>
                    <a:pt x="1512" y="137"/>
                  </a:cubicBezTo>
                  <a:cubicBezTo>
                    <a:pt x="1513" y="137"/>
                    <a:pt x="1513" y="137"/>
                    <a:pt x="1514" y="136"/>
                  </a:cubicBezTo>
                  <a:cubicBezTo>
                    <a:pt x="1572" y="79"/>
                    <a:pt x="1572" y="79"/>
                    <a:pt x="1572" y="79"/>
                  </a:cubicBezTo>
                  <a:cubicBezTo>
                    <a:pt x="1573" y="77"/>
                    <a:pt x="1573" y="75"/>
                    <a:pt x="1572" y="74"/>
                  </a:cubicBezTo>
                  <a:cubicBezTo>
                    <a:pt x="1570" y="73"/>
                    <a:pt x="1568" y="73"/>
                    <a:pt x="1567" y="74"/>
                  </a:cubicBezTo>
                  <a:cubicBezTo>
                    <a:pt x="1510" y="132"/>
                    <a:pt x="1510" y="132"/>
                    <a:pt x="1510" y="132"/>
                  </a:cubicBezTo>
                  <a:cubicBezTo>
                    <a:pt x="1508" y="133"/>
                    <a:pt x="1508" y="135"/>
                    <a:pt x="1510" y="136"/>
                  </a:cubicBezTo>
                  <a:close/>
                  <a:moveTo>
                    <a:pt x="1483" y="167"/>
                  </a:moveTo>
                  <a:cubicBezTo>
                    <a:pt x="1484" y="166"/>
                    <a:pt x="1484" y="164"/>
                    <a:pt x="1483" y="163"/>
                  </a:cubicBezTo>
                  <a:cubicBezTo>
                    <a:pt x="1482" y="162"/>
                    <a:pt x="1480" y="162"/>
                    <a:pt x="1478" y="163"/>
                  </a:cubicBezTo>
                  <a:cubicBezTo>
                    <a:pt x="1225" y="416"/>
                    <a:pt x="1225" y="416"/>
                    <a:pt x="1225" y="416"/>
                  </a:cubicBezTo>
                  <a:cubicBezTo>
                    <a:pt x="1224" y="417"/>
                    <a:pt x="1224" y="419"/>
                    <a:pt x="1225" y="420"/>
                  </a:cubicBezTo>
                  <a:cubicBezTo>
                    <a:pt x="1226" y="421"/>
                    <a:pt x="1227" y="421"/>
                    <a:pt x="1228" y="421"/>
                  </a:cubicBezTo>
                  <a:cubicBezTo>
                    <a:pt x="1228" y="421"/>
                    <a:pt x="1229" y="421"/>
                    <a:pt x="1230" y="420"/>
                  </a:cubicBezTo>
                  <a:lnTo>
                    <a:pt x="1483" y="167"/>
                  </a:lnTo>
                  <a:close/>
                  <a:moveTo>
                    <a:pt x="1034" y="607"/>
                  </a:moveTo>
                  <a:cubicBezTo>
                    <a:pt x="897" y="745"/>
                    <a:pt x="897" y="745"/>
                    <a:pt x="897" y="745"/>
                  </a:cubicBezTo>
                  <a:cubicBezTo>
                    <a:pt x="896" y="746"/>
                    <a:pt x="896" y="748"/>
                    <a:pt x="897" y="749"/>
                  </a:cubicBezTo>
                  <a:cubicBezTo>
                    <a:pt x="897" y="750"/>
                    <a:pt x="898" y="750"/>
                    <a:pt x="899" y="750"/>
                  </a:cubicBezTo>
                  <a:cubicBezTo>
                    <a:pt x="900" y="750"/>
                    <a:pt x="900" y="750"/>
                    <a:pt x="901" y="749"/>
                  </a:cubicBezTo>
                  <a:cubicBezTo>
                    <a:pt x="1039" y="611"/>
                    <a:pt x="1039" y="611"/>
                    <a:pt x="1039" y="611"/>
                  </a:cubicBezTo>
                  <a:cubicBezTo>
                    <a:pt x="1040" y="610"/>
                    <a:pt x="1040" y="608"/>
                    <a:pt x="1039" y="607"/>
                  </a:cubicBezTo>
                  <a:cubicBezTo>
                    <a:pt x="1037" y="606"/>
                    <a:pt x="1035" y="606"/>
                    <a:pt x="1034" y="607"/>
                  </a:cubicBezTo>
                  <a:close/>
                  <a:moveTo>
                    <a:pt x="1530" y="130"/>
                  </a:moveTo>
                  <a:cubicBezTo>
                    <a:pt x="1529" y="128"/>
                    <a:pt x="1527" y="128"/>
                    <a:pt x="1526" y="130"/>
                  </a:cubicBezTo>
                  <a:cubicBezTo>
                    <a:pt x="1520" y="135"/>
                    <a:pt x="1520" y="135"/>
                    <a:pt x="1520" y="135"/>
                  </a:cubicBezTo>
                  <a:cubicBezTo>
                    <a:pt x="1519" y="137"/>
                    <a:pt x="1519" y="139"/>
                    <a:pt x="1520" y="140"/>
                  </a:cubicBezTo>
                  <a:cubicBezTo>
                    <a:pt x="1520" y="140"/>
                    <a:pt x="1521" y="141"/>
                    <a:pt x="1522" y="141"/>
                  </a:cubicBezTo>
                  <a:cubicBezTo>
                    <a:pt x="1523" y="141"/>
                    <a:pt x="1524" y="140"/>
                    <a:pt x="1524" y="140"/>
                  </a:cubicBezTo>
                  <a:cubicBezTo>
                    <a:pt x="1530" y="134"/>
                    <a:pt x="1530" y="134"/>
                    <a:pt x="1530" y="134"/>
                  </a:cubicBezTo>
                  <a:cubicBezTo>
                    <a:pt x="1531" y="133"/>
                    <a:pt x="1531" y="131"/>
                    <a:pt x="1530" y="130"/>
                  </a:cubicBezTo>
                  <a:close/>
                  <a:moveTo>
                    <a:pt x="1001" y="659"/>
                  </a:moveTo>
                  <a:cubicBezTo>
                    <a:pt x="999" y="658"/>
                    <a:pt x="997" y="658"/>
                    <a:pt x="996" y="659"/>
                  </a:cubicBezTo>
                  <a:cubicBezTo>
                    <a:pt x="903" y="752"/>
                    <a:pt x="903" y="752"/>
                    <a:pt x="903" y="752"/>
                  </a:cubicBezTo>
                  <a:cubicBezTo>
                    <a:pt x="902" y="753"/>
                    <a:pt x="902" y="755"/>
                    <a:pt x="903" y="756"/>
                  </a:cubicBezTo>
                  <a:cubicBezTo>
                    <a:pt x="904" y="757"/>
                    <a:pt x="905" y="757"/>
                    <a:pt x="906" y="757"/>
                  </a:cubicBezTo>
                  <a:cubicBezTo>
                    <a:pt x="906" y="757"/>
                    <a:pt x="907" y="757"/>
                    <a:pt x="908" y="756"/>
                  </a:cubicBezTo>
                  <a:cubicBezTo>
                    <a:pt x="1001" y="663"/>
                    <a:pt x="1001" y="663"/>
                    <a:pt x="1001" y="663"/>
                  </a:cubicBezTo>
                  <a:cubicBezTo>
                    <a:pt x="1002" y="662"/>
                    <a:pt x="1002" y="660"/>
                    <a:pt x="1001" y="659"/>
                  </a:cubicBezTo>
                  <a:close/>
                  <a:moveTo>
                    <a:pt x="1004" y="652"/>
                  </a:moveTo>
                  <a:cubicBezTo>
                    <a:pt x="1002" y="654"/>
                    <a:pt x="1002" y="654"/>
                    <a:pt x="1002" y="654"/>
                  </a:cubicBezTo>
                  <a:cubicBezTo>
                    <a:pt x="1000" y="655"/>
                    <a:pt x="1000" y="657"/>
                    <a:pt x="1002" y="658"/>
                  </a:cubicBezTo>
                  <a:cubicBezTo>
                    <a:pt x="1002" y="659"/>
                    <a:pt x="1003" y="659"/>
                    <a:pt x="1004" y="659"/>
                  </a:cubicBezTo>
                  <a:cubicBezTo>
                    <a:pt x="1005" y="659"/>
                    <a:pt x="1005" y="659"/>
                    <a:pt x="1006" y="658"/>
                  </a:cubicBezTo>
                  <a:cubicBezTo>
                    <a:pt x="1008" y="656"/>
                    <a:pt x="1008" y="656"/>
                    <a:pt x="1008" y="656"/>
                  </a:cubicBezTo>
                  <a:cubicBezTo>
                    <a:pt x="1009" y="655"/>
                    <a:pt x="1009" y="653"/>
                    <a:pt x="1008" y="652"/>
                  </a:cubicBezTo>
                  <a:cubicBezTo>
                    <a:pt x="1007" y="650"/>
                    <a:pt x="1005" y="650"/>
                    <a:pt x="1004" y="652"/>
                  </a:cubicBezTo>
                  <a:close/>
                  <a:moveTo>
                    <a:pt x="1496" y="168"/>
                  </a:moveTo>
                  <a:cubicBezTo>
                    <a:pt x="1497" y="167"/>
                    <a:pt x="1497" y="165"/>
                    <a:pt x="1496" y="164"/>
                  </a:cubicBezTo>
                  <a:cubicBezTo>
                    <a:pt x="1495" y="163"/>
                    <a:pt x="1493" y="163"/>
                    <a:pt x="1492" y="164"/>
                  </a:cubicBezTo>
                  <a:cubicBezTo>
                    <a:pt x="1230" y="425"/>
                    <a:pt x="1230" y="425"/>
                    <a:pt x="1230" y="425"/>
                  </a:cubicBezTo>
                  <a:cubicBezTo>
                    <a:pt x="1229" y="426"/>
                    <a:pt x="1229" y="428"/>
                    <a:pt x="1230" y="429"/>
                  </a:cubicBezTo>
                  <a:cubicBezTo>
                    <a:pt x="1231" y="430"/>
                    <a:pt x="1232" y="430"/>
                    <a:pt x="1233" y="430"/>
                  </a:cubicBezTo>
                  <a:cubicBezTo>
                    <a:pt x="1233" y="430"/>
                    <a:pt x="1234" y="430"/>
                    <a:pt x="1235" y="429"/>
                  </a:cubicBezTo>
                  <a:lnTo>
                    <a:pt x="1496" y="168"/>
                  </a:lnTo>
                  <a:close/>
                  <a:moveTo>
                    <a:pt x="1034" y="622"/>
                  </a:moveTo>
                  <a:cubicBezTo>
                    <a:pt x="1017" y="638"/>
                    <a:pt x="1017" y="638"/>
                    <a:pt x="1017" y="638"/>
                  </a:cubicBezTo>
                  <a:cubicBezTo>
                    <a:pt x="1016" y="639"/>
                    <a:pt x="1016" y="641"/>
                    <a:pt x="1017" y="642"/>
                  </a:cubicBezTo>
                  <a:cubicBezTo>
                    <a:pt x="1018" y="643"/>
                    <a:pt x="1019" y="643"/>
                    <a:pt x="1020" y="643"/>
                  </a:cubicBezTo>
                  <a:cubicBezTo>
                    <a:pt x="1020" y="643"/>
                    <a:pt x="1021" y="643"/>
                    <a:pt x="1022" y="642"/>
                  </a:cubicBezTo>
                  <a:cubicBezTo>
                    <a:pt x="1038" y="626"/>
                    <a:pt x="1038" y="626"/>
                    <a:pt x="1038" y="626"/>
                  </a:cubicBezTo>
                  <a:cubicBezTo>
                    <a:pt x="1039" y="625"/>
                    <a:pt x="1039" y="623"/>
                    <a:pt x="1038" y="622"/>
                  </a:cubicBezTo>
                  <a:cubicBezTo>
                    <a:pt x="1037" y="620"/>
                    <a:pt x="1035" y="620"/>
                    <a:pt x="1034" y="622"/>
                  </a:cubicBezTo>
                  <a:close/>
                  <a:moveTo>
                    <a:pt x="1538" y="121"/>
                  </a:moveTo>
                  <a:cubicBezTo>
                    <a:pt x="1539" y="122"/>
                    <a:pt x="1540" y="122"/>
                    <a:pt x="1540" y="122"/>
                  </a:cubicBezTo>
                  <a:cubicBezTo>
                    <a:pt x="1541" y="122"/>
                    <a:pt x="1542" y="122"/>
                    <a:pt x="1543" y="121"/>
                  </a:cubicBezTo>
                  <a:cubicBezTo>
                    <a:pt x="1580" y="84"/>
                    <a:pt x="1580" y="84"/>
                    <a:pt x="1580" y="84"/>
                  </a:cubicBezTo>
                  <a:cubicBezTo>
                    <a:pt x="1581" y="83"/>
                    <a:pt x="1581" y="81"/>
                    <a:pt x="1580" y="80"/>
                  </a:cubicBezTo>
                  <a:cubicBezTo>
                    <a:pt x="1579" y="78"/>
                    <a:pt x="1577" y="78"/>
                    <a:pt x="1576" y="80"/>
                  </a:cubicBezTo>
                  <a:cubicBezTo>
                    <a:pt x="1538" y="117"/>
                    <a:pt x="1538" y="117"/>
                    <a:pt x="1538" y="117"/>
                  </a:cubicBezTo>
                  <a:cubicBezTo>
                    <a:pt x="1537" y="118"/>
                    <a:pt x="1537" y="120"/>
                    <a:pt x="1538" y="121"/>
                  </a:cubicBezTo>
                  <a:close/>
                  <a:moveTo>
                    <a:pt x="999" y="670"/>
                  </a:moveTo>
                  <a:cubicBezTo>
                    <a:pt x="920" y="749"/>
                    <a:pt x="920" y="749"/>
                    <a:pt x="920" y="749"/>
                  </a:cubicBezTo>
                  <a:cubicBezTo>
                    <a:pt x="919" y="750"/>
                    <a:pt x="919" y="752"/>
                    <a:pt x="920" y="753"/>
                  </a:cubicBezTo>
                  <a:cubicBezTo>
                    <a:pt x="921" y="754"/>
                    <a:pt x="922" y="754"/>
                    <a:pt x="922" y="754"/>
                  </a:cubicBezTo>
                  <a:cubicBezTo>
                    <a:pt x="923" y="754"/>
                    <a:pt x="924" y="754"/>
                    <a:pt x="925" y="753"/>
                  </a:cubicBezTo>
                  <a:cubicBezTo>
                    <a:pt x="1004" y="674"/>
                    <a:pt x="1004" y="674"/>
                    <a:pt x="1004" y="674"/>
                  </a:cubicBezTo>
                  <a:cubicBezTo>
                    <a:pt x="1005" y="673"/>
                    <a:pt x="1005" y="671"/>
                    <a:pt x="1004" y="670"/>
                  </a:cubicBezTo>
                  <a:cubicBezTo>
                    <a:pt x="1003" y="669"/>
                    <a:pt x="1001" y="669"/>
                    <a:pt x="999" y="670"/>
                  </a:cubicBezTo>
                  <a:close/>
                  <a:moveTo>
                    <a:pt x="1506" y="172"/>
                  </a:moveTo>
                  <a:cubicBezTo>
                    <a:pt x="1510" y="168"/>
                    <a:pt x="1510" y="168"/>
                    <a:pt x="1510" y="168"/>
                  </a:cubicBezTo>
                  <a:cubicBezTo>
                    <a:pt x="1512" y="166"/>
                    <a:pt x="1512" y="164"/>
                    <a:pt x="1510" y="163"/>
                  </a:cubicBezTo>
                  <a:cubicBezTo>
                    <a:pt x="1509" y="162"/>
                    <a:pt x="1507" y="162"/>
                    <a:pt x="1506" y="163"/>
                  </a:cubicBezTo>
                  <a:cubicBezTo>
                    <a:pt x="1499" y="170"/>
                    <a:pt x="1499" y="170"/>
                    <a:pt x="1499" y="170"/>
                  </a:cubicBezTo>
                  <a:cubicBezTo>
                    <a:pt x="1234" y="435"/>
                    <a:pt x="1234" y="435"/>
                    <a:pt x="1234" y="435"/>
                  </a:cubicBezTo>
                  <a:cubicBezTo>
                    <a:pt x="1233" y="436"/>
                    <a:pt x="1233" y="438"/>
                    <a:pt x="1234" y="440"/>
                  </a:cubicBezTo>
                  <a:cubicBezTo>
                    <a:pt x="1235" y="440"/>
                    <a:pt x="1235" y="440"/>
                    <a:pt x="1236" y="440"/>
                  </a:cubicBezTo>
                  <a:cubicBezTo>
                    <a:pt x="1237" y="440"/>
                    <a:pt x="1238" y="440"/>
                    <a:pt x="1238" y="440"/>
                  </a:cubicBezTo>
                  <a:lnTo>
                    <a:pt x="1506" y="172"/>
                  </a:lnTo>
                  <a:close/>
                  <a:moveTo>
                    <a:pt x="1547" y="123"/>
                  </a:moveTo>
                  <a:cubicBezTo>
                    <a:pt x="1545" y="124"/>
                    <a:pt x="1545" y="126"/>
                    <a:pt x="1547" y="127"/>
                  </a:cubicBezTo>
                  <a:cubicBezTo>
                    <a:pt x="1547" y="128"/>
                    <a:pt x="1548" y="128"/>
                    <a:pt x="1549" y="128"/>
                  </a:cubicBezTo>
                  <a:cubicBezTo>
                    <a:pt x="1550" y="128"/>
                    <a:pt x="1550" y="128"/>
                    <a:pt x="1551" y="127"/>
                  </a:cubicBezTo>
                  <a:cubicBezTo>
                    <a:pt x="1557" y="121"/>
                    <a:pt x="1557" y="121"/>
                    <a:pt x="1557" y="121"/>
                  </a:cubicBezTo>
                  <a:cubicBezTo>
                    <a:pt x="1589" y="89"/>
                    <a:pt x="1589" y="89"/>
                    <a:pt x="1589" y="89"/>
                  </a:cubicBezTo>
                  <a:cubicBezTo>
                    <a:pt x="1590" y="88"/>
                    <a:pt x="1590" y="86"/>
                    <a:pt x="1589" y="85"/>
                  </a:cubicBezTo>
                  <a:cubicBezTo>
                    <a:pt x="1587" y="84"/>
                    <a:pt x="1585" y="84"/>
                    <a:pt x="1584" y="85"/>
                  </a:cubicBezTo>
                  <a:cubicBezTo>
                    <a:pt x="1550" y="119"/>
                    <a:pt x="1550" y="119"/>
                    <a:pt x="1550" y="119"/>
                  </a:cubicBezTo>
                  <a:lnTo>
                    <a:pt x="1547" y="123"/>
                  </a:lnTo>
                  <a:close/>
                  <a:moveTo>
                    <a:pt x="1518" y="174"/>
                  </a:moveTo>
                  <a:cubicBezTo>
                    <a:pt x="1519" y="173"/>
                    <a:pt x="1519" y="171"/>
                    <a:pt x="1518" y="169"/>
                  </a:cubicBezTo>
                  <a:cubicBezTo>
                    <a:pt x="1517" y="168"/>
                    <a:pt x="1515" y="168"/>
                    <a:pt x="1514" y="169"/>
                  </a:cubicBezTo>
                  <a:cubicBezTo>
                    <a:pt x="1305" y="378"/>
                    <a:pt x="1305" y="378"/>
                    <a:pt x="1305" y="378"/>
                  </a:cubicBezTo>
                  <a:cubicBezTo>
                    <a:pt x="1304" y="380"/>
                    <a:pt x="1304" y="382"/>
                    <a:pt x="1305" y="383"/>
                  </a:cubicBezTo>
                  <a:cubicBezTo>
                    <a:pt x="1305" y="383"/>
                    <a:pt x="1306" y="384"/>
                    <a:pt x="1307" y="384"/>
                  </a:cubicBezTo>
                  <a:cubicBezTo>
                    <a:pt x="1308" y="384"/>
                    <a:pt x="1309" y="383"/>
                    <a:pt x="1309" y="383"/>
                  </a:cubicBezTo>
                  <a:cubicBezTo>
                    <a:pt x="1512" y="180"/>
                    <a:pt x="1512" y="180"/>
                    <a:pt x="1512" y="180"/>
                  </a:cubicBezTo>
                  <a:lnTo>
                    <a:pt x="1518" y="174"/>
                  </a:lnTo>
                  <a:close/>
                  <a:moveTo>
                    <a:pt x="983" y="700"/>
                  </a:moveTo>
                  <a:cubicBezTo>
                    <a:pt x="934" y="749"/>
                    <a:pt x="934" y="749"/>
                    <a:pt x="934" y="749"/>
                  </a:cubicBezTo>
                  <a:cubicBezTo>
                    <a:pt x="933" y="751"/>
                    <a:pt x="933" y="753"/>
                    <a:pt x="934" y="754"/>
                  </a:cubicBezTo>
                  <a:cubicBezTo>
                    <a:pt x="934" y="754"/>
                    <a:pt x="935" y="755"/>
                    <a:pt x="936" y="755"/>
                  </a:cubicBezTo>
                  <a:cubicBezTo>
                    <a:pt x="937" y="755"/>
                    <a:pt x="938" y="754"/>
                    <a:pt x="938" y="754"/>
                  </a:cubicBezTo>
                  <a:cubicBezTo>
                    <a:pt x="988" y="704"/>
                    <a:pt x="988" y="704"/>
                    <a:pt x="988" y="704"/>
                  </a:cubicBezTo>
                  <a:cubicBezTo>
                    <a:pt x="989" y="703"/>
                    <a:pt x="989" y="701"/>
                    <a:pt x="988" y="700"/>
                  </a:cubicBezTo>
                  <a:cubicBezTo>
                    <a:pt x="987" y="699"/>
                    <a:pt x="985" y="699"/>
                    <a:pt x="983" y="700"/>
                  </a:cubicBezTo>
                  <a:close/>
                  <a:moveTo>
                    <a:pt x="1299" y="384"/>
                  </a:moveTo>
                  <a:cubicBezTo>
                    <a:pt x="1239" y="444"/>
                    <a:pt x="1239" y="444"/>
                    <a:pt x="1239" y="444"/>
                  </a:cubicBezTo>
                  <a:cubicBezTo>
                    <a:pt x="1238" y="446"/>
                    <a:pt x="1238" y="448"/>
                    <a:pt x="1239" y="449"/>
                  </a:cubicBezTo>
                  <a:cubicBezTo>
                    <a:pt x="1240" y="449"/>
                    <a:pt x="1240" y="450"/>
                    <a:pt x="1241" y="450"/>
                  </a:cubicBezTo>
                  <a:cubicBezTo>
                    <a:pt x="1242" y="450"/>
                    <a:pt x="1243" y="449"/>
                    <a:pt x="1243" y="449"/>
                  </a:cubicBezTo>
                  <a:cubicBezTo>
                    <a:pt x="1303" y="389"/>
                    <a:pt x="1303" y="389"/>
                    <a:pt x="1303" y="389"/>
                  </a:cubicBezTo>
                  <a:cubicBezTo>
                    <a:pt x="1304" y="388"/>
                    <a:pt x="1304" y="386"/>
                    <a:pt x="1303" y="384"/>
                  </a:cubicBezTo>
                  <a:cubicBezTo>
                    <a:pt x="1302" y="383"/>
                    <a:pt x="1300" y="383"/>
                    <a:pt x="1299" y="384"/>
                  </a:cubicBezTo>
                  <a:close/>
                  <a:moveTo>
                    <a:pt x="1561" y="126"/>
                  </a:moveTo>
                  <a:cubicBezTo>
                    <a:pt x="1562" y="127"/>
                    <a:pt x="1563" y="127"/>
                    <a:pt x="1563" y="127"/>
                  </a:cubicBezTo>
                  <a:cubicBezTo>
                    <a:pt x="1564" y="127"/>
                    <a:pt x="1565" y="127"/>
                    <a:pt x="1566" y="126"/>
                  </a:cubicBezTo>
                  <a:cubicBezTo>
                    <a:pt x="1597" y="95"/>
                    <a:pt x="1597" y="95"/>
                    <a:pt x="1597" y="95"/>
                  </a:cubicBezTo>
                  <a:cubicBezTo>
                    <a:pt x="1598" y="94"/>
                    <a:pt x="1598" y="92"/>
                    <a:pt x="1597" y="91"/>
                  </a:cubicBezTo>
                  <a:cubicBezTo>
                    <a:pt x="1596" y="89"/>
                    <a:pt x="1594" y="89"/>
                    <a:pt x="1593" y="91"/>
                  </a:cubicBezTo>
                  <a:cubicBezTo>
                    <a:pt x="1561" y="122"/>
                    <a:pt x="1561" y="122"/>
                    <a:pt x="1561" y="122"/>
                  </a:cubicBezTo>
                  <a:cubicBezTo>
                    <a:pt x="1560" y="123"/>
                    <a:pt x="1560" y="125"/>
                    <a:pt x="1561" y="126"/>
                  </a:cubicBezTo>
                  <a:close/>
                  <a:moveTo>
                    <a:pt x="1051" y="651"/>
                  </a:moveTo>
                  <a:cubicBezTo>
                    <a:pt x="1051" y="651"/>
                    <a:pt x="1052" y="652"/>
                    <a:pt x="1053" y="652"/>
                  </a:cubicBezTo>
                  <a:cubicBezTo>
                    <a:pt x="1054" y="652"/>
                    <a:pt x="1055" y="651"/>
                    <a:pt x="1055" y="651"/>
                  </a:cubicBezTo>
                  <a:cubicBezTo>
                    <a:pt x="1092" y="614"/>
                    <a:pt x="1092" y="614"/>
                    <a:pt x="1092" y="614"/>
                  </a:cubicBezTo>
                  <a:cubicBezTo>
                    <a:pt x="1094" y="612"/>
                    <a:pt x="1094" y="610"/>
                    <a:pt x="1092" y="609"/>
                  </a:cubicBezTo>
                  <a:cubicBezTo>
                    <a:pt x="1091" y="608"/>
                    <a:pt x="1089" y="608"/>
                    <a:pt x="1088" y="609"/>
                  </a:cubicBezTo>
                  <a:cubicBezTo>
                    <a:pt x="1051" y="646"/>
                    <a:pt x="1051" y="646"/>
                    <a:pt x="1051" y="646"/>
                  </a:cubicBezTo>
                  <a:cubicBezTo>
                    <a:pt x="1050" y="648"/>
                    <a:pt x="1050" y="650"/>
                    <a:pt x="1051" y="651"/>
                  </a:cubicBezTo>
                  <a:close/>
                  <a:moveTo>
                    <a:pt x="1554" y="148"/>
                  </a:moveTo>
                  <a:cubicBezTo>
                    <a:pt x="1555" y="148"/>
                    <a:pt x="1555" y="148"/>
                    <a:pt x="1556" y="148"/>
                  </a:cubicBezTo>
                  <a:cubicBezTo>
                    <a:pt x="1557" y="148"/>
                    <a:pt x="1558" y="148"/>
                    <a:pt x="1558" y="148"/>
                  </a:cubicBezTo>
                  <a:cubicBezTo>
                    <a:pt x="1605" y="101"/>
                    <a:pt x="1605" y="101"/>
                    <a:pt x="1605" y="101"/>
                  </a:cubicBezTo>
                  <a:cubicBezTo>
                    <a:pt x="1607" y="99"/>
                    <a:pt x="1607" y="97"/>
                    <a:pt x="1605" y="96"/>
                  </a:cubicBezTo>
                  <a:cubicBezTo>
                    <a:pt x="1604" y="95"/>
                    <a:pt x="1602" y="95"/>
                    <a:pt x="1601" y="96"/>
                  </a:cubicBezTo>
                  <a:cubicBezTo>
                    <a:pt x="1554" y="143"/>
                    <a:pt x="1554" y="143"/>
                    <a:pt x="1554" y="143"/>
                  </a:cubicBezTo>
                  <a:cubicBezTo>
                    <a:pt x="1553" y="144"/>
                    <a:pt x="1553" y="146"/>
                    <a:pt x="1554" y="148"/>
                  </a:cubicBezTo>
                  <a:close/>
                  <a:moveTo>
                    <a:pt x="1269" y="437"/>
                  </a:moveTo>
                  <a:cubicBezTo>
                    <a:pt x="1270" y="436"/>
                    <a:pt x="1270" y="434"/>
                    <a:pt x="1269" y="433"/>
                  </a:cubicBezTo>
                  <a:cubicBezTo>
                    <a:pt x="1268" y="431"/>
                    <a:pt x="1266" y="431"/>
                    <a:pt x="1265" y="433"/>
                  </a:cubicBezTo>
                  <a:cubicBezTo>
                    <a:pt x="1243" y="454"/>
                    <a:pt x="1243" y="454"/>
                    <a:pt x="1243" y="454"/>
                  </a:cubicBezTo>
                  <a:cubicBezTo>
                    <a:pt x="1242" y="455"/>
                    <a:pt x="1242" y="457"/>
                    <a:pt x="1243" y="459"/>
                  </a:cubicBezTo>
                  <a:cubicBezTo>
                    <a:pt x="1244" y="459"/>
                    <a:pt x="1244" y="460"/>
                    <a:pt x="1245" y="460"/>
                  </a:cubicBezTo>
                  <a:cubicBezTo>
                    <a:pt x="1246" y="460"/>
                    <a:pt x="1247" y="459"/>
                    <a:pt x="1247" y="459"/>
                  </a:cubicBezTo>
                  <a:lnTo>
                    <a:pt x="1269" y="437"/>
                  </a:lnTo>
                  <a:close/>
                  <a:moveTo>
                    <a:pt x="1329" y="377"/>
                  </a:moveTo>
                  <a:cubicBezTo>
                    <a:pt x="1517" y="189"/>
                    <a:pt x="1517" y="189"/>
                    <a:pt x="1517" y="189"/>
                  </a:cubicBezTo>
                  <a:cubicBezTo>
                    <a:pt x="1524" y="182"/>
                    <a:pt x="1524" y="182"/>
                    <a:pt x="1524" y="182"/>
                  </a:cubicBezTo>
                  <a:cubicBezTo>
                    <a:pt x="1526" y="180"/>
                    <a:pt x="1526" y="178"/>
                    <a:pt x="1524" y="177"/>
                  </a:cubicBezTo>
                  <a:cubicBezTo>
                    <a:pt x="1523" y="176"/>
                    <a:pt x="1521" y="176"/>
                    <a:pt x="1520" y="177"/>
                  </a:cubicBezTo>
                  <a:cubicBezTo>
                    <a:pt x="1511" y="186"/>
                    <a:pt x="1511" y="186"/>
                    <a:pt x="1511" y="186"/>
                  </a:cubicBezTo>
                  <a:cubicBezTo>
                    <a:pt x="1325" y="373"/>
                    <a:pt x="1325" y="373"/>
                    <a:pt x="1325" y="373"/>
                  </a:cubicBezTo>
                  <a:cubicBezTo>
                    <a:pt x="1323" y="374"/>
                    <a:pt x="1323" y="376"/>
                    <a:pt x="1325" y="377"/>
                  </a:cubicBezTo>
                  <a:cubicBezTo>
                    <a:pt x="1325" y="378"/>
                    <a:pt x="1326" y="378"/>
                    <a:pt x="1327" y="378"/>
                  </a:cubicBezTo>
                  <a:cubicBezTo>
                    <a:pt x="1328" y="378"/>
                    <a:pt x="1328" y="378"/>
                    <a:pt x="1329" y="377"/>
                  </a:cubicBezTo>
                  <a:close/>
                  <a:moveTo>
                    <a:pt x="1449" y="267"/>
                  </a:moveTo>
                  <a:cubicBezTo>
                    <a:pt x="1447" y="266"/>
                    <a:pt x="1445" y="266"/>
                    <a:pt x="1444" y="267"/>
                  </a:cubicBezTo>
                  <a:cubicBezTo>
                    <a:pt x="1327" y="385"/>
                    <a:pt x="1327" y="385"/>
                    <a:pt x="1327" y="385"/>
                  </a:cubicBezTo>
                  <a:cubicBezTo>
                    <a:pt x="1325" y="386"/>
                    <a:pt x="1325" y="388"/>
                    <a:pt x="1327" y="389"/>
                  </a:cubicBezTo>
                  <a:cubicBezTo>
                    <a:pt x="1327" y="390"/>
                    <a:pt x="1328" y="390"/>
                    <a:pt x="1329" y="390"/>
                  </a:cubicBezTo>
                  <a:cubicBezTo>
                    <a:pt x="1330" y="390"/>
                    <a:pt x="1330" y="390"/>
                    <a:pt x="1331" y="389"/>
                  </a:cubicBezTo>
                  <a:cubicBezTo>
                    <a:pt x="1449" y="271"/>
                    <a:pt x="1449" y="271"/>
                    <a:pt x="1449" y="271"/>
                  </a:cubicBezTo>
                  <a:cubicBezTo>
                    <a:pt x="1450" y="270"/>
                    <a:pt x="1450" y="268"/>
                    <a:pt x="1449" y="267"/>
                  </a:cubicBezTo>
                  <a:close/>
                  <a:moveTo>
                    <a:pt x="1268" y="448"/>
                  </a:moveTo>
                  <a:cubicBezTo>
                    <a:pt x="1267" y="446"/>
                    <a:pt x="1265" y="446"/>
                    <a:pt x="1264" y="448"/>
                  </a:cubicBezTo>
                  <a:cubicBezTo>
                    <a:pt x="1247" y="464"/>
                    <a:pt x="1247" y="464"/>
                    <a:pt x="1247" y="464"/>
                  </a:cubicBezTo>
                  <a:cubicBezTo>
                    <a:pt x="1246" y="466"/>
                    <a:pt x="1246" y="468"/>
                    <a:pt x="1247" y="469"/>
                  </a:cubicBezTo>
                  <a:cubicBezTo>
                    <a:pt x="1247" y="469"/>
                    <a:pt x="1248" y="470"/>
                    <a:pt x="1249" y="470"/>
                  </a:cubicBezTo>
                  <a:cubicBezTo>
                    <a:pt x="1250" y="470"/>
                    <a:pt x="1251" y="469"/>
                    <a:pt x="1251" y="469"/>
                  </a:cubicBezTo>
                  <a:cubicBezTo>
                    <a:pt x="1268" y="452"/>
                    <a:pt x="1268" y="452"/>
                    <a:pt x="1268" y="452"/>
                  </a:cubicBezTo>
                  <a:cubicBezTo>
                    <a:pt x="1269" y="451"/>
                    <a:pt x="1269" y="449"/>
                    <a:pt x="1268" y="448"/>
                  </a:cubicBezTo>
                  <a:close/>
                  <a:moveTo>
                    <a:pt x="1587" y="129"/>
                  </a:moveTo>
                  <a:cubicBezTo>
                    <a:pt x="1588" y="129"/>
                    <a:pt x="1588" y="130"/>
                    <a:pt x="1589" y="130"/>
                  </a:cubicBezTo>
                  <a:cubicBezTo>
                    <a:pt x="1590" y="130"/>
                    <a:pt x="1591" y="129"/>
                    <a:pt x="1591" y="129"/>
                  </a:cubicBezTo>
                  <a:cubicBezTo>
                    <a:pt x="1614" y="106"/>
                    <a:pt x="1614" y="106"/>
                    <a:pt x="1614" y="106"/>
                  </a:cubicBezTo>
                  <a:cubicBezTo>
                    <a:pt x="1615" y="105"/>
                    <a:pt x="1615" y="103"/>
                    <a:pt x="1614" y="102"/>
                  </a:cubicBezTo>
                  <a:cubicBezTo>
                    <a:pt x="1612" y="101"/>
                    <a:pt x="1610" y="101"/>
                    <a:pt x="1609" y="102"/>
                  </a:cubicBezTo>
                  <a:cubicBezTo>
                    <a:pt x="1587" y="124"/>
                    <a:pt x="1587" y="124"/>
                    <a:pt x="1587" y="124"/>
                  </a:cubicBezTo>
                  <a:cubicBezTo>
                    <a:pt x="1586" y="126"/>
                    <a:pt x="1586" y="127"/>
                    <a:pt x="1587" y="129"/>
                  </a:cubicBezTo>
                  <a:close/>
                  <a:moveTo>
                    <a:pt x="1090" y="621"/>
                  </a:moveTo>
                  <a:cubicBezTo>
                    <a:pt x="1050" y="662"/>
                    <a:pt x="1050" y="662"/>
                    <a:pt x="1050" y="662"/>
                  </a:cubicBezTo>
                  <a:cubicBezTo>
                    <a:pt x="1048" y="663"/>
                    <a:pt x="1048" y="665"/>
                    <a:pt x="1050" y="666"/>
                  </a:cubicBezTo>
                  <a:cubicBezTo>
                    <a:pt x="1050" y="667"/>
                    <a:pt x="1051" y="667"/>
                    <a:pt x="1052" y="667"/>
                  </a:cubicBezTo>
                  <a:cubicBezTo>
                    <a:pt x="1053" y="667"/>
                    <a:pt x="1053" y="667"/>
                    <a:pt x="1054" y="666"/>
                  </a:cubicBezTo>
                  <a:cubicBezTo>
                    <a:pt x="1094" y="626"/>
                    <a:pt x="1094" y="626"/>
                    <a:pt x="1094" y="626"/>
                  </a:cubicBezTo>
                  <a:cubicBezTo>
                    <a:pt x="1095" y="625"/>
                    <a:pt x="1095" y="623"/>
                    <a:pt x="1094" y="621"/>
                  </a:cubicBezTo>
                  <a:cubicBezTo>
                    <a:pt x="1093" y="620"/>
                    <a:pt x="1091" y="620"/>
                    <a:pt x="1090" y="621"/>
                  </a:cubicBezTo>
                  <a:close/>
                  <a:moveTo>
                    <a:pt x="1573" y="138"/>
                  </a:moveTo>
                  <a:cubicBezTo>
                    <a:pt x="1558" y="153"/>
                    <a:pt x="1558" y="153"/>
                    <a:pt x="1558" y="153"/>
                  </a:cubicBezTo>
                  <a:cubicBezTo>
                    <a:pt x="1557" y="154"/>
                    <a:pt x="1557" y="156"/>
                    <a:pt x="1558" y="157"/>
                  </a:cubicBezTo>
                  <a:cubicBezTo>
                    <a:pt x="1559" y="158"/>
                    <a:pt x="1560" y="158"/>
                    <a:pt x="1560" y="158"/>
                  </a:cubicBezTo>
                  <a:cubicBezTo>
                    <a:pt x="1561" y="158"/>
                    <a:pt x="1562" y="158"/>
                    <a:pt x="1563" y="157"/>
                  </a:cubicBezTo>
                  <a:cubicBezTo>
                    <a:pt x="1578" y="142"/>
                    <a:pt x="1578" y="142"/>
                    <a:pt x="1578" y="142"/>
                  </a:cubicBezTo>
                  <a:cubicBezTo>
                    <a:pt x="1579" y="141"/>
                    <a:pt x="1579" y="139"/>
                    <a:pt x="1578" y="138"/>
                  </a:cubicBezTo>
                  <a:cubicBezTo>
                    <a:pt x="1577" y="137"/>
                    <a:pt x="1575" y="137"/>
                    <a:pt x="1573" y="138"/>
                  </a:cubicBezTo>
                  <a:close/>
                  <a:moveTo>
                    <a:pt x="1460" y="251"/>
                  </a:moveTo>
                  <a:cubicBezTo>
                    <a:pt x="1459" y="253"/>
                    <a:pt x="1459" y="255"/>
                    <a:pt x="1460" y="256"/>
                  </a:cubicBezTo>
                  <a:cubicBezTo>
                    <a:pt x="1460" y="256"/>
                    <a:pt x="1461" y="257"/>
                    <a:pt x="1462" y="257"/>
                  </a:cubicBezTo>
                  <a:cubicBezTo>
                    <a:pt x="1463" y="257"/>
                    <a:pt x="1464" y="256"/>
                    <a:pt x="1464" y="256"/>
                  </a:cubicBezTo>
                  <a:cubicBezTo>
                    <a:pt x="1523" y="197"/>
                    <a:pt x="1523" y="197"/>
                    <a:pt x="1523" y="197"/>
                  </a:cubicBezTo>
                  <a:cubicBezTo>
                    <a:pt x="1532" y="188"/>
                    <a:pt x="1532" y="188"/>
                    <a:pt x="1532" y="188"/>
                  </a:cubicBezTo>
                  <a:cubicBezTo>
                    <a:pt x="1533" y="187"/>
                    <a:pt x="1533" y="185"/>
                    <a:pt x="1532" y="183"/>
                  </a:cubicBezTo>
                  <a:cubicBezTo>
                    <a:pt x="1531" y="182"/>
                    <a:pt x="1529" y="182"/>
                    <a:pt x="1528" y="183"/>
                  </a:cubicBezTo>
                  <a:cubicBezTo>
                    <a:pt x="1519" y="193"/>
                    <a:pt x="1519" y="193"/>
                    <a:pt x="1519" y="193"/>
                  </a:cubicBezTo>
                  <a:lnTo>
                    <a:pt x="1460" y="251"/>
                  </a:lnTo>
                  <a:close/>
                  <a:moveTo>
                    <a:pt x="1338" y="394"/>
                  </a:moveTo>
                  <a:cubicBezTo>
                    <a:pt x="1339" y="394"/>
                    <a:pt x="1340" y="394"/>
                    <a:pt x="1341" y="393"/>
                  </a:cubicBezTo>
                  <a:cubicBezTo>
                    <a:pt x="1457" y="277"/>
                    <a:pt x="1457" y="277"/>
                    <a:pt x="1457" y="277"/>
                  </a:cubicBezTo>
                  <a:cubicBezTo>
                    <a:pt x="1458" y="276"/>
                    <a:pt x="1458" y="274"/>
                    <a:pt x="1457" y="273"/>
                  </a:cubicBezTo>
                  <a:cubicBezTo>
                    <a:pt x="1456" y="272"/>
                    <a:pt x="1454" y="272"/>
                    <a:pt x="1452" y="273"/>
                  </a:cubicBezTo>
                  <a:cubicBezTo>
                    <a:pt x="1336" y="389"/>
                    <a:pt x="1336" y="389"/>
                    <a:pt x="1336" y="389"/>
                  </a:cubicBezTo>
                  <a:cubicBezTo>
                    <a:pt x="1335" y="390"/>
                    <a:pt x="1335" y="392"/>
                    <a:pt x="1336" y="393"/>
                  </a:cubicBezTo>
                  <a:cubicBezTo>
                    <a:pt x="1337" y="394"/>
                    <a:pt x="1338" y="394"/>
                    <a:pt x="1338" y="394"/>
                  </a:cubicBezTo>
                  <a:close/>
                  <a:moveTo>
                    <a:pt x="1535" y="190"/>
                  </a:moveTo>
                  <a:cubicBezTo>
                    <a:pt x="1529" y="197"/>
                    <a:pt x="1529" y="197"/>
                    <a:pt x="1529" y="197"/>
                  </a:cubicBezTo>
                  <a:cubicBezTo>
                    <a:pt x="1527" y="198"/>
                    <a:pt x="1527" y="200"/>
                    <a:pt x="1529" y="201"/>
                  </a:cubicBezTo>
                  <a:cubicBezTo>
                    <a:pt x="1529" y="202"/>
                    <a:pt x="1530" y="202"/>
                    <a:pt x="1531" y="202"/>
                  </a:cubicBezTo>
                  <a:cubicBezTo>
                    <a:pt x="1532" y="202"/>
                    <a:pt x="1532" y="202"/>
                    <a:pt x="1533" y="201"/>
                  </a:cubicBezTo>
                  <a:cubicBezTo>
                    <a:pt x="1539" y="195"/>
                    <a:pt x="1539" y="195"/>
                    <a:pt x="1539" y="195"/>
                  </a:cubicBezTo>
                  <a:cubicBezTo>
                    <a:pt x="1540" y="194"/>
                    <a:pt x="1540" y="192"/>
                    <a:pt x="1539" y="190"/>
                  </a:cubicBezTo>
                  <a:cubicBezTo>
                    <a:pt x="1538" y="189"/>
                    <a:pt x="1536" y="189"/>
                    <a:pt x="1535" y="190"/>
                  </a:cubicBezTo>
                  <a:close/>
                  <a:moveTo>
                    <a:pt x="1525" y="209"/>
                  </a:moveTo>
                  <a:cubicBezTo>
                    <a:pt x="1526" y="208"/>
                    <a:pt x="1526" y="206"/>
                    <a:pt x="1525" y="204"/>
                  </a:cubicBezTo>
                  <a:cubicBezTo>
                    <a:pt x="1524" y="203"/>
                    <a:pt x="1522" y="203"/>
                    <a:pt x="1521" y="204"/>
                  </a:cubicBezTo>
                  <a:cubicBezTo>
                    <a:pt x="1470" y="256"/>
                    <a:pt x="1470" y="256"/>
                    <a:pt x="1470" y="256"/>
                  </a:cubicBezTo>
                  <a:cubicBezTo>
                    <a:pt x="1461" y="265"/>
                    <a:pt x="1461" y="265"/>
                    <a:pt x="1461" y="265"/>
                  </a:cubicBezTo>
                  <a:cubicBezTo>
                    <a:pt x="1459" y="266"/>
                    <a:pt x="1459" y="268"/>
                    <a:pt x="1461" y="269"/>
                  </a:cubicBezTo>
                  <a:cubicBezTo>
                    <a:pt x="1461" y="270"/>
                    <a:pt x="1462" y="270"/>
                    <a:pt x="1463" y="270"/>
                  </a:cubicBezTo>
                  <a:cubicBezTo>
                    <a:pt x="1463" y="270"/>
                    <a:pt x="1464" y="270"/>
                    <a:pt x="1465" y="269"/>
                  </a:cubicBezTo>
                  <a:cubicBezTo>
                    <a:pt x="1473" y="261"/>
                    <a:pt x="1473" y="261"/>
                    <a:pt x="1473" y="261"/>
                  </a:cubicBezTo>
                  <a:lnTo>
                    <a:pt x="1525" y="209"/>
                  </a:lnTo>
                  <a:close/>
                  <a:moveTo>
                    <a:pt x="1612" y="117"/>
                  </a:moveTo>
                  <a:cubicBezTo>
                    <a:pt x="1613" y="118"/>
                    <a:pt x="1614" y="118"/>
                    <a:pt x="1614" y="118"/>
                  </a:cubicBezTo>
                  <a:cubicBezTo>
                    <a:pt x="1615" y="118"/>
                    <a:pt x="1616" y="118"/>
                    <a:pt x="1617" y="117"/>
                  </a:cubicBezTo>
                  <a:cubicBezTo>
                    <a:pt x="1622" y="112"/>
                    <a:pt x="1622" y="112"/>
                    <a:pt x="1622" y="112"/>
                  </a:cubicBezTo>
                  <a:cubicBezTo>
                    <a:pt x="1623" y="111"/>
                    <a:pt x="1623" y="109"/>
                    <a:pt x="1622" y="108"/>
                  </a:cubicBezTo>
                  <a:cubicBezTo>
                    <a:pt x="1620" y="107"/>
                    <a:pt x="1618" y="107"/>
                    <a:pt x="1617" y="108"/>
                  </a:cubicBezTo>
                  <a:cubicBezTo>
                    <a:pt x="1612" y="113"/>
                    <a:pt x="1612" y="113"/>
                    <a:pt x="1612" y="113"/>
                  </a:cubicBezTo>
                  <a:cubicBezTo>
                    <a:pt x="1611" y="114"/>
                    <a:pt x="1611" y="116"/>
                    <a:pt x="1612" y="117"/>
                  </a:cubicBezTo>
                  <a:close/>
                  <a:moveTo>
                    <a:pt x="1082" y="643"/>
                  </a:moveTo>
                  <a:cubicBezTo>
                    <a:pt x="1047" y="679"/>
                    <a:pt x="1047" y="679"/>
                    <a:pt x="1047" y="679"/>
                  </a:cubicBezTo>
                  <a:cubicBezTo>
                    <a:pt x="1045" y="680"/>
                    <a:pt x="1045" y="682"/>
                    <a:pt x="1047" y="683"/>
                  </a:cubicBezTo>
                  <a:cubicBezTo>
                    <a:pt x="1047" y="684"/>
                    <a:pt x="1048" y="684"/>
                    <a:pt x="1049" y="684"/>
                  </a:cubicBezTo>
                  <a:cubicBezTo>
                    <a:pt x="1050" y="684"/>
                    <a:pt x="1050" y="684"/>
                    <a:pt x="1051" y="683"/>
                  </a:cubicBezTo>
                  <a:cubicBezTo>
                    <a:pt x="1087" y="647"/>
                    <a:pt x="1087" y="647"/>
                    <a:pt x="1087" y="647"/>
                  </a:cubicBezTo>
                  <a:cubicBezTo>
                    <a:pt x="1088" y="646"/>
                    <a:pt x="1088" y="644"/>
                    <a:pt x="1087" y="643"/>
                  </a:cubicBezTo>
                  <a:cubicBezTo>
                    <a:pt x="1085" y="642"/>
                    <a:pt x="1083" y="642"/>
                    <a:pt x="1082" y="643"/>
                  </a:cubicBezTo>
                  <a:close/>
                  <a:moveTo>
                    <a:pt x="1583" y="142"/>
                  </a:moveTo>
                  <a:cubicBezTo>
                    <a:pt x="1565" y="160"/>
                    <a:pt x="1565" y="160"/>
                    <a:pt x="1565" y="160"/>
                  </a:cubicBezTo>
                  <a:cubicBezTo>
                    <a:pt x="1564" y="161"/>
                    <a:pt x="1564" y="163"/>
                    <a:pt x="1565" y="164"/>
                  </a:cubicBezTo>
                  <a:cubicBezTo>
                    <a:pt x="1566" y="165"/>
                    <a:pt x="1567" y="165"/>
                    <a:pt x="1567" y="165"/>
                  </a:cubicBezTo>
                  <a:cubicBezTo>
                    <a:pt x="1568" y="165"/>
                    <a:pt x="1569" y="165"/>
                    <a:pt x="1570" y="164"/>
                  </a:cubicBezTo>
                  <a:cubicBezTo>
                    <a:pt x="1588" y="146"/>
                    <a:pt x="1588" y="146"/>
                    <a:pt x="1588" y="146"/>
                  </a:cubicBezTo>
                  <a:cubicBezTo>
                    <a:pt x="1589" y="145"/>
                    <a:pt x="1589" y="143"/>
                    <a:pt x="1588" y="142"/>
                  </a:cubicBezTo>
                  <a:cubicBezTo>
                    <a:pt x="1586" y="141"/>
                    <a:pt x="1584" y="141"/>
                    <a:pt x="1583" y="142"/>
                  </a:cubicBezTo>
                  <a:close/>
                  <a:moveTo>
                    <a:pt x="1265" y="460"/>
                  </a:moveTo>
                  <a:cubicBezTo>
                    <a:pt x="1264" y="461"/>
                    <a:pt x="1264" y="463"/>
                    <a:pt x="1265" y="464"/>
                  </a:cubicBezTo>
                  <a:cubicBezTo>
                    <a:pt x="1266" y="465"/>
                    <a:pt x="1267" y="465"/>
                    <a:pt x="1267" y="465"/>
                  </a:cubicBezTo>
                  <a:cubicBezTo>
                    <a:pt x="1268" y="465"/>
                    <a:pt x="1269" y="465"/>
                    <a:pt x="1270" y="464"/>
                  </a:cubicBezTo>
                  <a:cubicBezTo>
                    <a:pt x="1272" y="462"/>
                    <a:pt x="1272" y="462"/>
                    <a:pt x="1272" y="462"/>
                  </a:cubicBezTo>
                  <a:cubicBezTo>
                    <a:pt x="1273" y="461"/>
                    <a:pt x="1273" y="459"/>
                    <a:pt x="1272" y="457"/>
                  </a:cubicBezTo>
                  <a:cubicBezTo>
                    <a:pt x="1271" y="456"/>
                    <a:pt x="1269" y="456"/>
                    <a:pt x="1268" y="457"/>
                  </a:cubicBezTo>
                  <a:lnTo>
                    <a:pt x="1265" y="460"/>
                  </a:lnTo>
                  <a:close/>
                  <a:moveTo>
                    <a:pt x="1604" y="130"/>
                  </a:moveTo>
                  <a:cubicBezTo>
                    <a:pt x="1605" y="129"/>
                    <a:pt x="1605" y="127"/>
                    <a:pt x="1604" y="125"/>
                  </a:cubicBezTo>
                  <a:cubicBezTo>
                    <a:pt x="1603" y="124"/>
                    <a:pt x="1601" y="124"/>
                    <a:pt x="1600" y="125"/>
                  </a:cubicBezTo>
                  <a:cubicBezTo>
                    <a:pt x="1597" y="128"/>
                    <a:pt x="1597" y="128"/>
                    <a:pt x="1597" y="128"/>
                  </a:cubicBezTo>
                  <a:cubicBezTo>
                    <a:pt x="1596" y="129"/>
                    <a:pt x="1596" y="131"/>
                    <a:pt x="1597" y="133"/>
                  </a:cubicBezTo>
                  <a:cubicBezTo>
                    <a:pt x="1598" y="133"/>
                    <a:pt x="1598" y="134"/>
                    <a:pt x="1599" y="134"/>
                  </a:cubicBezTo>
                  <a:cubicBezTo>
                    <a:pt x="1600" y="134"/>
                    <a:pt x="1601" y="133"/>
                    <a:pt x="1601" y="133"/>
                  </a:cubicBezTo>
                  <a:lnTo>
                    <a:pt x="1604" y="130"/>
                  </a:lnTo>
                  <a:close/>
                  <a:moveTo>
                    <a:pt x="1521" y="218"/>
                  </a:moveTo>
                  <a:cubicBezTo>
                    <a:pt x="1504" y="236"/>
                    <a:pt x="1504" y="236"/>
                    <a:pt x="1504" y="236"/>
                  </a:cubicBezTo>
                  <a:cubicBezTo>
                    <a:pt x="1502" y="237"/>
                    <a:pt x="1502" y="239"/>
                    <a:pt x="1504" y="240"/>
                  </a:cubicBezTo>
                  <a:cubicBezTo>
                    <a:pt x="1504" y="241"/>
                    <a:pt x="1505" y="241"/>
                    <a:pt x="1506" y="241"/>
                  </a:cubicBezTo>
                  <a:cubicBezTo>
                    <a:pt x="1507" y="241"/>
                    <a:pt x="1507" y="241"/>
                    <a:pt x="1508" y="240"/>
                  </a:cubicBezTo>
                  <a:cubicBezTo>
                    <a:pt x="1526" y="222"/>
                    <a:pt x="1526" y="222"/>
                    <a:pt x="1526" y="222"/>
                  </a:cubicBezTo>
                  <a:cubicBezTo>
                    <a:pt x="1527" y="221"/>
                    <a:pt x="1527" y="219"/>
                    <a:pt x="1526" y="218"/>
                  </a:cubicBezTo>
                  <a:cubicBezTo>
                    <a:pt x="1524" y="217"/>
                    <a:pt x="1522" y="217"/>
                    <a:pt x="1521" y="218"/>
                  </a:cubicBezTo>
                  <a:close/>
                  <a:moveTo>
                    <a:pt x="1591" y="148"/>
                  </a:moveTo>
                  <a:cubicBezTo>
                    <a:pt x="1573" y="166"/>
                    <a:pt x="1573" y="166"/>
                    <a:pt x="1573" y="166"/>
                  </a:cubicBezTo>
                  <a:cubicBezTo>
                    <a:pt x="1572" y="167"/>
                    <a:pt x="1572" y="169"/>
                    <a:pt x="1573" y="171"/>
                  </a:cubicBezTo>
                  <a:cubicBezTo>
                    <a:pt x="1574" y="171"/>
                    <a:pt x="1574" y="171"/>
                    <a:pt x="1575" y="171"/>
                  </a:cubicBezTo>
                  <a:cubicBezTo>
                    <a:pt x="1576" y="171"/>
                    <a:pt x="1577" y="171"/>
                    <a:pt x="1577" y="171"/>
                  </a:cubicBezTo>
                  <a:cubicBezTo>
                    <a:pt x="1595" y="153"/>
                    <a:pt x="1595" y="153"/>
                    <a:pt x="1595" y="153"/>
                  </a:cubicBezTo>
                  <a:cubicBezTo>
                    <a:pt x="1597" y="151"/>
                    <a:pt x="1597" y="149"/>
                    <a:pt x="1595" y="148"/>
                  </a:cubicBezTo>
                  <a:cubicBezTo>
                    <a:pt x="1594" y="147"/>
                    <a:pt x="1592" y="147"/>
                    <a:pt x="1591" y="148"/>
                  </a:cubicBezTo>
                  <a:close/>
                  <a:moveTo>
                    <a:pt x="1277" y="467"/>
                  </a:moveTo>
                  <a:cubicBezTo>
                    <a:pt x="1276" y="466"/>
                    <a:pt x="1274" y="466"/>
                    <a:pt x="1272" y="467"/>
                  </a:cubicBezTo>
                  <a:cubicBezTo>
                    <a:pt x="1265" y="475"/>
                    <a:pt x="1265" y="475"/>
                    <a:pt x="1265" y="475"/>
                  </a:cubicBezTo>
                  <a:cubicBezTo>
                    <a:pt x="1263" y="476"/>
                    <a:pt x="1263" y="478"/>
                    <a:pt x="1265" y="479"/>
                  </a:cubicBezTo>
                  <a:cubicBezTo>
                    <a:pt x="1265" y="479"/>
                    <a:pt x="1266" y="480"/>
                    <a:pt x="1267" y="480"/>
                  </a:cubicBezTo>
                  <a:cubicBezTo>
                    <a:pt x="1268" y="480"/>
                    <a:pt x="1268" y="479"/>
                    <a:pt x="1269" y="479"/>
                  </a:cubicBezTo>
                  <a:cubicBezTo>
                    <a:pt x="1277" y="471"/>
                    <a:pt x="1277" y="471"/>
                    <a:pt x="1277" y="471"/>
                  </a:cubicBezTo>
                  <a:cubicBezTo>
                    <a:pt x="1278" y="470"/>
                    <a:pt x="1278" y="468"/>
                    <a:pt x="1277" y="467"/>
                  </a:cubicBezTo>
                  <a:close/>
                  <a:moveTo>
                    <a:pt x="1471" y="273"/>
                  </a:moveTo>
                  <a:cubicBezTo>
                    <a:pt x="1470" y="271"/>
                    <a:pt x="1468" y="271"/>
                    <a:pt x="1467" y="273"/>
                  </a:cubicBezTo>
                  <a:cubicBezTo>
                    <a:pt x="1342" y="397"/>
                    <a:pt x="1342" y="397"/>
                    <a:pt x="1342" y="397"/>
                  </a:cubicBezTo>
                  <a:cubicBezTo>
                    <a:pt x="1341" y="399"/>
                    <a:pt x="1341" y="401"/>
                    <a:pt x="1342" y="402"/>
                  </a:cubicBezTo>
                  <a:cubicBezTo>
                    <a:pt x="1342" y="402"/>
                    <a:pt x="1343" y="403"/>
                    <a:pt x="1344" y="403"/>
                  </a:cubicBezTo>
                  <a:cubicBezTo>
                    <a:pt x="1345" y="403"/>
                    <a:pt x="1346" y="402"/>
                    <a:pt x="1346" y="402"/>
                  </a:cubicBezTo>
                  <a:cubicBezTo>
                    <a:pt x="1471" y="277"/>
                    <a:pt x="1471" y="277"/>
                    <a:pt x="1471" y="277"/>
                  </a:cubicBezTo>
                  <a:cubicBezTo>
                    <a:pt x="1472" y="276"/>
                    <a:pt x="1472" y="274"/>
                    <a:pt x="1471" y="273"/>
                  </a:cubicBezTo>
                  <a:close/>
                  <a:moveTo>
                    <a:pt x="1543" y="197"/>
                  </a:moveTo>
                  <a:cubicBezTo>
                    <a:pt x="1542" y="198"/>
                    <a:pt x="1542" y="198"/>
                    <a:pt x="1542" y="198"/>
                  </a:cubicBezTo>
                  <a:cubicBezTo>
                    <a:pt x="1542" y="198"/>
                    <a:pt x="1542" y="198"/>
                    <a:pt x="1542" y="198"/>
                  </a:cubicBezTo>
                  <a:cubicBezTo>
                    <a:pt x="1535" y="205"/>
                    <a:pt x="1535" y="205"/>
                    <a:pt x="1535" y="205"/>
                  </a:cubicBezTo>
                  <a:cubicBezTo>
                    <a:pt x="1533" y="206"/>
                    <a:pt x="1533" y="208"/>
                    <a:pt x="1535" y="209"/>
                  </a:cubicBezTo>
                  <a:cubicBezTo>
                    <a:pt x="1535" y="210"/>
                    <a:pt x="1536" y="210"/>
                    <a:pt x="1537" y="210"/>
                  </a:cubicBezTo>
                  <a:cubicBezTo>
                    <a:pt x="1537" y="210"/>
                    <a:pt x="1538" y="210"/>
                    <a:pt x="1539" y="209"/>
                  </a:cubicBezTo>
                  <a:cubicBezTo>
                    <a:pt x="1545" y="203"/>
                    <a:pt x="1545" y="203"/>
                    <a:pt x="1545" y="203"/>
                  </a:cubicBezTo>
                  <a:cubicBezTo>
                    <a:pt x="1545" y="203"/>
                    <a:pt x="1545" y="203"/>
                    <a:pt x="1545" y="203"/>
                  </a:cubicBezTo>
                  <a:cubicBezTo>
                    <a:pt x="1547" y="201"/>
                    <a:pt x="1547" y="201"/>
                    <a:pt x="1547" y="201"/>
                  </a:cubicBezTo>
                  <a:cubicBezTo>
                    <a:pt x="1548" y="200"/>
                    <a:pt x="1548" y="198"/>
                    <a:pt x="1547" y="197"/>
                  </a:cubicBezTo>
                  <a:cubicBezTo>
                    <a:pt x="1546" y="196"/>
                    <a:pt x="1544" y="196"/>
                    <a:pt x="1543" y="197"/>
                  </a:cubicBezTo>
                  <a:close/>
                  <a:moveTo>
                    <a:pt x="1075" y="665"/>
                  </a:moveTo>
                  <a:cubicBezTo>
                    <a:pt x="1050" y="690"/>
                    <a:pt x="1050" y="690"/>
                    <a:pt x="1050" y="690"/>
                  </a:cubicBezTo>
                  <a:cubicBezTo>
                    <a:pt x="1048" y="691"/>
                    <a:pt x="1048" y="693"/>
                    <a:pt x="1050" y="694"/>
                  </a:cubicBezTo>
                  <a:cubicBezTo>
                    <a:pt x="1050" y="695"/>
                    <a:pt x="1051" y="695"/>
                    <a:pt x="1052" y="695"/>
                  </a:cubicBezTo>
                  <a:cubicBezTo>
                    <a:pt x="1052" y="695"/>
                    <a:pt x="1053" y="695"/>
                    <a:pt x="1054" y="694"/>
                  </a:cubicBezTo>
                  <a:cubicBezTo>
                    <a:pt x="1079" y="669"/>
                    <a:pt x="1079" y="669"/>
                    <a:pt x="1079" y="669"/>
                  </a:cubicBezTo>
                  <a:cubicBezTo>
                    <a:pt x="1080" y="668"/>
                    <a:pt x="1080" y="666"/>
                    <a:pt x="1079" y="665"/>
                  </a:cubicBezTo>
                  <a:cubicBezTo>
                    <a:pt x="1078" y="663"/>
                    <a:pt x="1076" y="663"/>
                    <a:pt x="1075" y="665"/>
                  </a:cubicBezTo>
                  <a:close/>
                  <a:moveTo>
                    <a:pt x="1496" y="243"/>
                  </a:moveTo>
                  <a:cubicBezTo>
                    <a:pt x="1480" y="259"/>
                    <a:pt x="1480" y="259"/>
                    <a:pt x="1480" y="259"/>
                  </a:cubicBezTo>
                  <a:cubicBezTo>
                    <a:pt x="1479" y="260"/>
                    <a:pt x="1479" y="262"/>
                    <a:pt x="1480" y="263"/>
                  </a:cubicBezTo>
                  <a:cubicBezTo>
                    <a:pt x="1481" y="264"/>
                    <a:pt x="1482" y="264"/>
                    <a:pt x="1482" y="264"/>
                  </a:cubicBezTo>
                  <a:cubicBezTo>
                    <a:pt x="1483" y="264"/>
                    <a:pt x="1484" y="264"/>
                    <a:pt x="1485" y="263"/>
                  </a:cubicBezTo>
                  <a:cubicBezTo>
                    <a:pt x="1500" y="248"/>
                    <a:pt x="1500" y="248"/>
                    <a:pt x="1500" y="248"/>
                  </a:cubicBezTo>
                  <a:cubicBezTo>
                    <a:pt x="1501" y="247"/>
                    <a:pt x="1501" y="245"/>
                    <a:pt x="1500" y="243"/>
                  </a:cubicBezTo>
                  <a:cubicBezTo>
                    <a:pt x="1499" y="242"/>
                    <a:pt x="1497" y="242"/>
                    <a:pt x="1496" y="243"/>
                  </a:cubicBezTo>
                  <a:close/>
                  <a:moveTo>
                    <a:pt x="1599" y="159"/>
                  </a:moveTo>
                  <a:cubicBezTo>
                    <a:pt x="1598" y="157"/>
                    <a:pt x="1596" y="157"/>
                    <a:pt x="1595" y="159"/>
                  </a:cubicBezTo>
                  <a:cubicBezTo>
                    <a:pt x="1580" y="173"/>
                    <a:pt x="1580" y="173"/>
                    <a:pt x="1580" y="173"/>
                  </a:cubicBezTo>
                  <a:cubicBezTo>
                    <a:pt x="1579" y="174"/>
                    <a:pt x="1579" y="176"/>
                    <a:pt x="1580" y="177"/>
                  </a:cubicBezTo>
                  <a:cubicBezTo>
                    <a:pt x="1581" y="178"/>
                    <a:pt x="1582" y="178"/>
                    <a:pt x="1582" y="178"/>
                  </a:cubicBezTo>
                  <a:cubicBezTo>
                    <a:pt x="1583" y="178"/>
                    <a:pt x="1584" y="178"/>
                    <a:pt x="1585" y="177"/>
                  </a:cubicBezTo>
                  <a:cubicBezTo>
                    <a:pt x="1599" y="163"/>
                    <a:pt x="1599" y="163"/>
                    <a:pt x="1599" y="163"/>
                  </a:cubicBezTo>
                  <a:cubicBezTo>
                    <a:pt x="1600" y="162"/>
                    <a:pt x="1600" y="160"/>
                    <a:pt x="1599" y="159"/>
                  </a:cubicBezTo>
                  <a:close/>
                  <a:moveTo>
                    <a:pt x="1544" y="209"/>
                  </a:moveTo>
                  <a:cubicBezTo>
                    <a:pt x="1539" y="214"/>
                    <a:pt x="1539" y="214"/>
                    <a:pt x="1539" y="214"/>
                  </a:cubicBezTo>
                  <a:cubicBezTo>
                    <a:pt x="1538" y="215"/>
                    <a:pt x="1538" y="217"/>
                    <a:pt x="1539" y="218"/>
                  </a:cubicBezTo>
                  <a:cubicBezTo>
                    <a:pt x="1540" y="219"/>
                    <a:pt x="1541" y="219"/>
                    <a:pt x="1541" y="219"/>
                  </a:cubicBezTo>
                  <a:cubicBezTo>
                    <a:pt x="1542" y="219"/>
                    <a:pt x="1543" y="219"/>
                    <a:pt x="1544" y="218"/>
                  </a:cubicBezTo>
                  <a:cubicBezTo>
                    <a:pt x="1548" y="214"/>
                    <a:pt x="1548" y="214"/>
                    <a:pt x="1548" y="214"/>
                  </a:cubicBezTo>
                  <a:cubicBezTo>
                    <a:pt x="1549" y="212"/>
                    <a:pt x="1549" y="210"/>
                    <a:pt x="1548" y="209"/>
                  </a:cubicBezTo>
                  <a:cubicBezTo>
                    <a:pt x="1547" y="208"/>
                    <a:pt x="1545" y="208"/>
                    <a:pt x="1544" y="209"/>
                  </a:cubicBezTo>
                  <a:close/>
                  <a:moveTo>
                    <a:pt x="1068" y="685"/>
                  </a:moveTo>
                  <a:cubicBezTo>
                    <a:pt x="1064" y="690"/>
                    <a:pt x="1064" y="690"/>
                    <a:pt x="1064" y="690"/>
                  </a:cubicBezTo>
                  <a:cubicBezTo>
                    <a:pt x="1062" y="691"/>
                    <a:pt x="1062" y="693"/>
                    <a:pt x="1064" y="694"/>
                  </a:cubicBezTo>
                  <a:cubicBezTo>
                    <a:pt x="1064" y="695"/>
                    <a:pt x="1065" y="695"/>
                    <a:pt x="1066" y="695"/>
                  </a:cubicBezTo>
                  <a:cubicBezTo>
                    <a:pt x="1067" y="695"/>
                    <a:pt x="1067" y="695"/>
                    <a:pt x="1068" y="694"/>
                  </a:cubicBezTo>
                  <a:cubicBezTo>
                    <a:pt x="1072" y="690"/>
                    <a:pt x="1072" y="690"/>
                    <a:pt x="1072" y="690"/>
                  </a:cubicBezTo>
                  <a:cubicBezTo>
                    <a:pt x="1073" y="688"/>
                    <a:pt x="1073" y="687"/>
                    <a:pt x="1072" y="685"/>
                  </a:cubicBezTo>
                  <a:cubicBezTo>
                    <a:pt x="1071" y="684"/>
                    <a:pt x="1069" y="684"/>
                    <a:pt x="1068" y="685"/>
                  </a:cubicBezTo>
                  <a:close/>
                  <a:moveTo>
                    <a:pt x="1277" y="476"/>
                  </a:moveTo>
                  <a:cubicBezTo>
                    <a:pt x="1271" y="483"/>
                    <a:pt x="1271" y="483"/>
                    <a:pt x="1271" y="483"/>
                  </a:cubicBezTo>
                  <a:cubicBezTo>
                    <a:pt x="1269" y="484"/>
                    <a:pt x="1269" y="486"/>
                    <a:pt x="1271" y="487"/>
                  </a:cubicBezTo>
                  <a:cubicBezTo>
                    <a:pt x="1271" y="487"/>
                    <a:pt x="1272" y="488"/>
                    <a:pt x="1273" y="488"/>
                  </a:cubicBezTo>
                  <a:cubicBezTo>
                    <a:pt x="1274" y="488"/>
                    <a:pt x="1274" y="487"/>
                    <a:pt x="1275" y="487"/>
                  </a:cubicBezTo>
                  <a:cubicBezTo>
                    <a:pt x="1281" y="481"/>
                    <a:pt x="1281" y="481"/>
                    <a:pt x="1281" y="481"/>
                  </a:cubicBezTo>
                  <a:cubicBezTo>
                    <a:pt x="1282" y="480"/>
                    <a:pt x="1282" y="478"/>
                    <a:pt x="1281" y="476"/>
                  </a:cubicBezTo>
                  <a:cubicBezTo>
                    <a:pt x="1280" y="475"/>
                    <a:pt x="1278" y="475"/>
                    <a:pt x="1277" y="476"/>
                  </a:cubicBezTo>
                  <a:close/>
                  <a:moveTo>
                    <a:pt x="1485" y="276"/>
                  </a:moveTo>
                  <a:cubicBezTo>
                    <a:pt x="1485" y="276"/>
                    <a:pt x="1486" y="276"/>
                    <a:pt x="1487" y="275"/>
                  </a:cubicBezTo>
                  <a:cubicBezTo>
                    <a:pt x="1498" y="264"/>
                    <a:pt x="1498" y="264"/>
                    <a:pt x="1498" y="264"/>
                  </a:cubicBezTo>
                  <a:cubicBezTo>
                    <a:pt x="1499" y="263"/>
                    <a:pt x="1499" y="261"/>
                    <a:pt x="1498" y="260"/>
                  </a:cubicBezTo>
                  <a:cubicBezTo>
                    <a:pt x="1497" y="259"/>
                    <a:pt x="1495" y="259"/>
                    <a:pt x="1493" y="260"/>
                  </a:cubicBezTo>
                  <a:cubicBezTo>
                    <a:pt x="1482" y="271"/>
                    <a:pt x="1482" y="271"/>
                    <a:pt x="1482" y="271"/>
                  </a:cubicBezTo>
                  <a:cubicBezTo>
                    <a:pt x="1481" y="272"/>
                    <a:pt x="1481" y="274"/>
                    <a:pt x="1482" y="275"/>
                  </a:cubicBezTo>
                  <a:cubicBezTo>
                    <a:pt x="1483" y="276"/>
                    <a:pt x="1484" y="276"/>
                    <a:pt x="1485" y="276"/>
                  </a:cubicBezTo>
                  <a:close/>
                  <a:moveTo>
                    <a:pt x="1463" y="291"/>
                  </a:moveTo>
                  <a:cubicBezTo>
                    <a:pt x="1346" y="407"/>
                    <a:pt x="1346" y="407"/>
                    <a:pt x="1346" y="407"/>
                  </a:cubicBezTo>
                  <a:cubicBezTo>
                    <a:pt x="1345" y="408"/>
                    <a:pt x="1345" y="410"/>
                    <a:pt x="1346" y="411"/>
                  </a:cubicBezTo>
                  <a:cubicBezTo>
                    <a:pt x="1347" y="412"/>
                    <a:pt x="1347" y="412"/>
                    <a:pt x="1348" y="412"/>
                  </a:cubicBezTo>
                  <a:cubicBezTo>
                    <a:pt x="1349" y="412"/>
                    <a:pt x="1350" y="412"/>
                    <a:pt x="1350" y="411"/>
                  </a:cubicBezTo>
                  <a:cubicBezTo>
                    <a:pt x="1467" y="295"/>
                    <a:pt x="1467" y="295"/>
                    <a:pt x="1467" y="295"/>
                  </a:cubicBezTo>
                  <a:cubicBezTo>
                    <a:pt x="1468" y="294"/>
                    <a:pt x="1468" y="292"/>
                    <a:pt x="1467" y="291"/>
                  </a:cubicBezTo>
                  <a:cubicBezTo>
                    <a:pt x="1466" y="289"/>
                    <a:pt x="1464" y="289"/>
                    <a:pt x="1463" y="291"/>
                  </a:cubicBezTo>
                  <a:close/>
                  <a:moveTo>
                    <a:pt x="1593" y="183"/>
                  </a:moveTo>
                  <a:cubicBezTo>
                    <a:pt x="1597" y="178"/>
                    <a:pt x="1597" y="178"/>
                    <a:pt x="1597" y="178"/>
                  </a:cubicBezTo>
                  <a:cubicBezTo>
                    <a:pt x="1599" y="177"/>
                    <a:pt x="1599" y="175"/>
                    <a:pt x="1597" y="174"/>
                  </a:cubicBezTo>
                  <a:cubicBezTo>
                    <a:pt x="1596" y="173"/>
                    <a:pt x="1594" y="173"/>
                    <a:pt x="1593" y="174"/>
                  </a:cubicBezTo>
                  <a:cubicBezTo>
                    <a:pt x="1588" y="179"/>
                    <a:pt x="1588" y="179"/>
                    <a:pt x="1588" y="179"/>
                  </a:cubicBezTo>
                  <a:cubicBezTo>
                    <a:pt x="1587" y="180"/>
                    <a:pt x="1587" y="182"/>
                    <a:pt x="1588" y="183"/>
                  </a:cubicBezTo>
                  <a:cubicBezTo>
                    <a:pt x="1589" y="184"/>
                    <a:pt x="1590" y="184"/>
                    <a:pt x="1590" y="184"/>
                  </a:cubicBezTo>
                  <a:cubicBezTo>
                    <a:pt x="1591" y="184"/>
                    <a:pt x="1592" y="184"/>
                    <a:pt x="1593" y="183"/>
                  </a:cubicBezTo>
                  <a:close/>
                  <a:moveTo>
                    <a:pt x="1546" y="221"/>
                  </a:moveTo>
                  <a:cubicBezTo>
                    <a:pt x="1544" y="223"/>
                    <a:pt x="1544" y="223"/>
                    <a:pt x="1544" y="223"/>
                  </a:cubicBezTo>
                  <a:cubicBezTo>
                    <a:pt x="1543" y="224"/>
                    <a:pt x="1543" y="226"/>
                    <a:pt x="1544" y="227"/>
                  </a:cubicBezTo>
                  <a:cubicBezTo>
                    <a:pt x="1545" y="228"/>
                    <a:pt x="1545" y="228"/>
                    <a:pt x="1546" y="228"/>
                  </a:cubicBezTo>
                  <a:cubicBezTo>
                    <a:pt x="1547" y="228"/>
                    <a:pt x="1548" y="228"/>
                    <a:pt x="1548" y="227"/>
                  </a:cubicBezTo>
                  <a:cubicBezTo>
                    <a:pt x="1551" y="225"/>
                    <a:pt x="1551" y="225"/>
                    <a:pt x="1551" y="225"/>
                  </a:cubicBezTo>
                  <a:cubicBezTo>
                    <a:pt x="1552" y="224"/>
                    <a:pt x="1552" y="222"/>
                    <a:pt x="1551" y="221"/>
                  </a:cubicBezTo>
                  <a:cubicBezTo>
                    <a:pt x="1550" y="219"/>
                    <a:pt x="1548" y="219"/>
                    <a:pt x="1546" y="221"/>
                  </a:cubicBezTo>
                  <a:close/>
                  <a:moveTo>
                    <a:pt x="1474" y="297"/>
                  </a:moveTo>
                  <a:cubicBezTo>
                    <a:pt x="1473" y="296"/>
                    <a:pt x="1471" y="296"/>
                    <a:pt x="1470" y="297"/>
                  </a:cubicBezTo>
                  <a:cubicBezTo>
                    <a:pt x="1351" y="417"/>
                    <a:pt x="1351" y="417"/>
                    <a:pt x="1351" y="417"/>
                  </a:cubicBezTo>
                  <a:cubicBezTo>
                    <a:pt x="1349" y="418"/>
                    <a:pt x="1349" y="420"/>
                    <a:pt x="1351" y="421"/>
                  </a:cubicBezTo>
                  <a:cubicBezTo>
                    <a:pt x="1351" y="422"/>
                    <a:pt x="1352" y="422"/>
                    <a:pt x="1353" y="422"/>
                  </a:cubicBezTo>
                  <a:cubicBezTo>
                    <a:pt x="1353" y="422"/>
                    <a:pt x="1354" y="422"/>
                    <a:pt x="1355" y="421"/>
                  </a:cubicBezTo>
                  <a:cubicBezTo>
                    <a:pt x="1474" y="302"/>
                    <a:pt x="1474" y="302"/>
                    <a:pt x="1474" y="302"/>
                  </a:cubicBezTo>
                  <a:cubicBezTo>
                    <a:pt x="1476" y="300"/>
                    <a:pt x="1476" y="298"/>
                    <a:pt x="1474" y="297"/>
                  </a:cubicBezTo>
                  <a:close/>
                  <a:moveTo>
                    <a:pt x="1494" y="273"/>
                  </a:moveTo>
                  <a:cubicBezTo>
                    <a:pt x="1493" y="274"/>
                    <a:pt x="1493" y="276"/>
                    <a:pt x="1494" y="277"/>
                  </a:cubicBezTo>
                  <a:cubicBezTo>
                    <a:pt x="1495" y="278"/>
                    <a:pt x="1496" y="278"/>
                    <a:pt x="1496" y="278"/>
                  </a:cubicBezTo>
                  <a:cubicBezTo>
                    <a:pt x="1497" y="278"/>
                    <a:pt x="1498" y="278"/>
                    <a:pt x="1498" y="277"/>
                  </a:cubicBezTo>
                  <a:cubicBezTo>
                    <a:pt x="1506" y="270"/>
                    <a:pt x="1506" y="270"/>
                    <a:pt x="1506" y="270"/>
                  </a:cubicBezTo>
                  <a:cubicBezTo>
                    <a:pt x="1507" y="269"/>
                    <a:pt x="1507" y="267"/>
                    <a:pt x="1506" y="266"/>
                  </a:cubicBezTo>
                  <a:cubicBezTo>
                    <a:pt x="1505" y="264"/>
                    <a:pt x="1503" y="264"/>
                    <a:pt x="1502" y="266"/>
                  </a:cubicBezTo>
                  <a:lnTo>
                    <a:pt x="1494" y="273"/>
                  </a:lnTo>
                  <a:close/>
                  <a:moveTo>
                    <a:pt x="1366" y="420"/>
                  </a:moveTo>
                  <a:cubicBezTo>
                    <a:pt x="1366" y="420"/>
                    <a:pt x="1367" y="421"/>
                    <a:pt x="1368" y="421"/>
                  </a:cubicBezTo>
                  <a:cubicBezTo>
                    <a:pt x="1369" y="421"/>
                    <a:pt x="1370" y="420"/>
                    <a:pt x="1370" y="420"/>
                  </a:cubicBezTo>
                  <a:cubicBezTo>
                    <a:pt x="1480" y="310"/>
                    <a:pt x="1480" y="310"/>
                    <a:pt x="1480" y="310"/>
                  </a:cubicBezTo>
                  <a:cubicBezTo>
                    <a:pt x="1481" y="309"/>
                    <a:pt x="1481" y="307"/>
                    <a:pt x="1480" y="306"/>
                  </a:cubicBezTo>
                  <a:cubicBezTo>
                    <a:pt x="1479" y="304"/>
                    <a:pt x="1477" y="304"/>
                    <a:pt x="1476" y="306"/>
                  </a:cubicBezTo>
                  <a:cubicBezTo>
                    <a:pt x="1366" y="415"/>
                    <a:pt x="1366" y="415"/>
                    <a:pt x="1366" y="415"/>
                  </a:cubicBezTo>
                  <a:cubicBezTo>
                    <a:pt x="1365" y="417"/>
                    <a:pt x="1365" y="419"/>
                    <a:pt x="1366" y="420"/>
                  </a:cubicBezTo>
                  <a:close/>
                  <a:moveTo>
                    <a:pt x="1555" y="226"/>
                  </a:moveTo>
                  <a:cubicBezTo>
                    <a:pt x="1550" y="231"/>
                    <a:pt x="1550" y="231"/>
                    <a:pt x="1550" y="231"/>
                  </a:cubicBezTo>
                  <a:cubicBezTo>
                    <a:pt x="1549" y="233"/>
                    <a:pt x="1549" y="235"/>
                    <a:pt x="1550" y="236"/>
                  </a:cubicBezTo>
                  <a:cubicBezTo>
                    <a:pt x="1550" y="236"/>
                    <a:pt x="1551" y="237"/>
                    <a:pt x="1552" y="237"/>
                  </a:cubicBezTo>
                  <a:cubicBezTo>
                    <a:pt x="1553" y="237"/>
                    <a:pt x="1554" y="236"/>
                    <a:pt x="1554" y="236"/>
                  </a:cubicBezTo>
                  <a:cubicBezTo>
                    <a:pt x="1559" y="231"/>
                    <a:pt x="1559" y="231"/>
                    <a:pt x="1559" y="231"/>
                  </a:cubicBezTo>
                  <a:cubicBezTo>
                    <a:pt x="1561" y="229"/>
                    <a:pt x="1561" y="227"/>
                    <a:pt x="1559" y="226"/>
                  </a:cubicBezTo>
                  <a:cubicBezTo>
                    <a:pt x="1558" y="225"/>
                    <a:pt x="1556" y="225"/>
                    <a:pt x="1555" y="226"/>
                  </a:cubicBezTo>
                  <a:close/>
                  <a:moveTo>
                    <a:pt x="1344" y="441"/>
                  </a:moveTo>
                  <a:cubicBezTo>
                    <a:pt x="1343" y="440"/>
                    <a:pt x="1341" y="440"/>
                    <a:pt x="1340" y="441"/>
                  </a:cubicBezTo>
                  <a:cubicBezTo>
                    <a:pt x="1336" y="445"/>
                    <a:pt x="1336" y="445"/>
                    <a:pt x="1336" y="445"/>
                  </a:cubicBezTo>
                  <a:cubicBezTo>
                    <a:pt x="1335" y="446"/>
                    <a:pt x="1335" y="448"/>
                    <a:pt x="1336" y="449"/>
                  </a:cubicBezTo>
                  <a:cubicBezTo>
                    <a:pt x="1337" y="450"/>
                    <a:pt x="1338" y="450"/>
                    <a:pt x="1339" y="450"/>
                  </a:cubicBezTo>
                  <a:cubicBezTo>
                    <a:pt x="1339" y="450"/>
                    <a:pt x="1340" y="450"/>
                    <a:pt x="1341" y="449"/>
                  </a:cubicBezTo>
                  <a:cubicBezTo>
                    <a:pt x="1344" y="445"/>
                    <a:pt x="1344" y="445"/>
                    <a:pt x="1344" y="445"/>
                  </a:cubicBezTo>
                  <a:cubicBezTo>
                    <a:pt x="1346" y="444"/>
                    <a:pt x="1346" y="442"/>
                    <a:pt x="1344" y="441"/>
                  </a:cubicBezTo>
                  <a:close/>
                  <a:moveTo>
                    <a:pt x="1594" y="196"/>
                  </a:moveTo>
                  <a:cubicBezTo>
                    <a:pt x="1598" y="192"/>
                    <a:pt x="1598" y="192"/>
                    <a:pt x="1598" y="192"/>
                  </a:cubicBezTo>
                  <a:cubicBezTo>
                    <a:pt x="1599" y="191"/>
                    <a:pt x="1599" y="189"/>
                    <a:pt x="1598" y="188"/>
                  </a:cubicBezTo>
                  <a:cubicBezTo>
                    <a:pt x="1596" y="187"/>
                    <a:pt x="1594" y="187"/>
                    <a:pt x="1593" y="188"/>
                  </a:cubicBezTo>
                  <a:cubicBezTo>
                    <a:pt x="1590" y="191"/>
                    <a:pt x="1590" y="191"/>
                    <a:pt x="1590" y="191"/>
                  </a:cubicBezTo>
                  <a:cubicBezTo>
                    <a:pt x="1589" y="193"/>
                    <a:pt x="1589" y="194"/>
                    <a:pt x="1590" y="196"/>
                  </a:cubicBezTo>
                  <a:cubicBezTo>
                    <a:pt x="1590" y="196"/>
                    <a:pt x="1591" y="197"/>
                    <a:pt x="1592" y="197"/>
                  </a:cubicBezTo>
                  <a:cubicBezTo>
                    <a:pt x="1593" y="197"/>
                    <a:pt x="1594" y="196"/>
                    <a:pt x="1594" y="196"/>
                  </a:cubicBezTo>
                  <a:close/>
                  <a:moveTo>
                    <a:pt x="1508" y="273"/>
                  </a:moveTo>
                  <a:cubicBezTo>
                    <a:pt x="1497" y="284"/>
                    <a:pt x="1497" y="284"/>
                    <a:pt x="1497" y="284"/>
                  </a:cubicBezTo>
                  <a:cubicBezTo>
                    <a:pt x="1496" y="285"/>
                    <a:pt x="1496" y="287"/>
                    <a:pt x="1497" y="289"/>
                  </a:cubicBezTo>
                  <a:cubicBezTo>
                    <a:pt x="1497" y="289"/>
                    <a:pt x="1498" y="290"/>
                    <a:pt x="1499" y="290"/>
                  </a:cubicBezTo>
                  <a:cubicBezTo>
                    <a:pt x="1500" y="290"/>
                    <a:pt x="1501" y="289"/>
                    <a:pt x="1501" y="289"/>
                  </a:cubicBezTo>
                  <a:cubicBezTo>
                    <a:pt x="1513" y="277"/>
                    <a:pt x="1513" y="277"/>
                    <a:pt x="1513" y="277"/>
                  </a:cubicBezTo>
                  <a:cubicBezTo>
                    <a:pt x="1514" y="276"/>
                    <a:pt x="1514" y="274"/>
                    <a:pt x="1513" y="273"/>
                  </a:cubicBezTo>
                  <a:cubicBezTo>
                    <a:pt x="1512" y="272"/>
                    <a:pt x="1510" y="272"/>
                    <a:pt x="1508" y="273"/>
                  </a:cubicBezTo>
                  <a:close/>
                  <a:moveTo>
                    <a:pt x="1566" y="229"/>
                  </a:moveTo>
                  <a:cubicBezTo>
                    <a:pt x="1554" y="241"/>
                    <a:pt x="1554" y="241"/>
                    <a:pt x="1554" y="241"/>
                  </a:cubicBezTo>
                  <a:cubicBezTo>
                    <a:pt x="1550" y="245"/>
                    <a:pt x="1550" y="245"/>
                    <a:pt x="1550" y="245"/>
                  </a:cubicBezTo>
                  <a:cubicBezTo>
                    <a:pt x="1549" y="247"/>
                    <a:pt x="1549" y="248"/>
                    <a:pt x="1550" y="250"/>
                  </a:cubicBezTo>
                  <a:cubicBezTo>
                    <a:pt x="1550" y="250"/>
                    <a:pt x="1551" y="251"/>
                    <a:pt x="1552" y="251"/>
                  </a:cubicBezTo>
                  <a:cubicBezTo>
                    <a:pt x="1553" y="251"/>
                    <a:pt x="1554" y="250"/>
                    <a:pt x="1554" y="250"/>
                  </a:cubicBezTo>
                  <a:cubicBezTo>
                    <a:pt x="1559" y="245"/>
                    <a:pt x="1559" y="245"/>
                    <a:pt x="1559" y="245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1" y="232"/>
                    <a:pt x="1571" y="230"/>
                    <a:pt x="1570" y="229"/>
                  </a:cubicBezTo>
                  <a:cubicBezTo>
                    <a:pt x="1569" y="228"/>
                    <a:pt x="1567" y="228"/>
                    <a:pt x="1566" y="229"/>
                  </a:cubicBezTo>
                  <a:close/>
                  <a:moveTo>
                    <a:pt x="1371" y="432"/>
                  </a:moveTo>
                  <a:cubicBezTo>
                    <a:pt x="1372" y="432"/>
                    <a:pt x="1372" y="431"/>
                    <a:pt x="1373" y="431"/>
                  </a:cubicBezTo>
                  <a:cubicBezTo>
                    <a:pt x="1487" y="317"/>
                    <a:pt x="1487" y="317"/>
                    <a:pt x="1487" y="317"/>
                  </a:cubicBezTo>
                  <a:cubicBezTo>
                    <a:pt x="1488" y="315"/>
                    <a:pt x="1488" y="313"/>
                    <a:pt x="1487" y="312"/>
                  </a:cubicBezTo>
                  <a:cubicBezTo>
                    <a:pt x="1486" y="311"/>
                    <a:pt x="1484" y="311"/>
                    <a:pt x="1483" y="312"/>
                  </a:cubicBezTo>
                  <a:cubicBezTo>
                    <a:pt x="1369" y="426"/>
                    <a:pt x="1369" y="426"/>
                    <a:pt x="1369" y="426"/>
                  </a:cubicBezTo>
                  <a:cubicBezTo>
                    <a:pt x="1367" y="428"/>
                    <a:pt x="1367" y="430"/>
                    <a:pt x="1369" y="431"/>
                  </a:cubicBezTo>
                  <a:cubicBezTo>
                    <a:pt x="1369" y="431"/>
                    <a:pt x="1370" y="432"/>
                    <a:pt x="1371" y="432"/>
                  </a:cubicBezTo>
                  <a:close/>
                  <a:moveTo>
                    <a:pt x="1514" y="281"/>
                  </a:moveTo>
                  <a:cubicBezTo>
                    <a:pt x="1499" y="296"/>
                    <a:pt x="1499" y="296"/>
                    <a:pt x="1499" y="296"/>
                  </a:cubicBezTo>
                  <a:cubicBezTo>
                    <a:pt x="1498" y="297"/>
                    <a:pt x="1498" y="299"/>
                    <a:pt x="1499" y="300"/>
                  </a:cubicBezTo>
                  <a:cubicBezTo>
                    <a:pt x="1500" y="301"/>
                    <a:pt x="1500" y="301"/>
                    <a:pt x="1501" y="301"/>
                  </a:cubicBezTo>
                  <a:cubicBezTo>
                    <a:pt x="1502" y="301"/>
                    <a:pt x="1503" y="301"/>
                    <a:pt x="1503" y="300"/>
                  </a:cubicBezTo>
                  <a:cubicBezTo>
                    <a:pt x="1519" y="285"/>
                    <a:pt x="1519" y="285"/>
                    <a:pt x="1519" y="285"/>
                  </a:cubicBezTo>
                  <a:cubicBezTo>
                    <a:pt x="1520" y="284"/>
                    <a:pt x="1520" y="282"/>
                    <a:pt x="1519" y="281"/>
                  </a:cubicBezTo>
                  <a:cubicBezTo>
                    <a:pt x="1518" y="280"/>
                    <a:pt x="1516" y="280"/>
                    <a:pt x="1514" y="281"/>
                  </a:cubicBezTo>
                  <a:close/>
                  <a:moveTo>
                    <a:pt x="1576" y="242"/>
                  </a:moveTo>
                  <a:cubicBezTo>
                    <a:pt x="1577" y="241"/>
                    <a:pt x="1577" y="241"/>
                    <a:pt x="1577" y="241"/>
                  </a:cubicBezTo>
                  <a:cubicBezTo>
                    <a:pt x="1578" y="240"/>
                    <a:pt x="1578" y="238"/>
                    <a:pt x="1577" y="236"/>
                  </a:cubicBezTo>
                  <a:cubicBezTo>
                    <a:pt x="1576" y="235"/>
                    <a:pt x="1574" y="235"/>
                    <a:pt x="1573" y="236"/>
                  </a:cubicBezTo>
                  <a:cubicBezTo>
                    <a:pt x="1572" y="237"/>
                    <a:pt x="1572" y="237"/>
                    <a:pt x="1572" y="237"/>
                  </a:cubicBezTo>
                  <a:cubicBezTo>
                    <a:pt x="1571" y="238"/>
                    <a:pt x="1571" y="240"/>
                    <a:pt x="1572" y="242"/>
                  </a:cubicBezTo>
                  <a:cubicBezTo>
                    <a:pt x="1573" y="242"/>
                    <a:pt x="1573" y="242"/>
                    <a:pt x="1574" y="242"/>
                  </a:cubicBezTo>
                  <a:cubicBezTo>
                    <a:pt x="1575" y="242"/>
                    <a:pt x="1576" y="242"/>
                    <a:pt x="1576" y="242"/>
                  </a:cubicBezTo>
                  <a:close/>
                  <a:moveTo>
                    <a:pt x="1374" y="443"/>
                  </a:moveTo>
                  <a:cubicBezTo>
                    <a:pt x="1374" y="443"/>
                    <a:pt x="1375" y="443"/>
                    <a:pt x="1376" y="442"/>
                  </a:cubicBezTo>
                  <a:cubicBezTo>
                    <a:pt x="1415" y="403"/>
                    <a:pt x="1415" y="403"/>
                    <a:pt x="1415" y="403"/>
                  </a:cubicBezTo>
                  <a:cubicBezTo>
                    <a:pt x="1416" y="402"/>
                    <a:pt x="1416" y="400"/>
                    <a:pt x="1415" y="399"/>
                  </a:cubicBezTo>
                  <a:cubicBezTo>
                    <a:pt x="1414" y="397"/>
                    <a:pt x="1412" y="397"/>
                    <a:pt x="1411" y="399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0" y="439"/>
                    <a:pt x="1370" y="441"/>
                    <a:pt x="1371" y="442"/>
                  </a:cubicBezTo>
                  <a:cubicBezTo>
                    <a:pt x="1372" y="443"/>
                    <a:pt x="1373" y="443"/>
                    <a:pt x="1374" y="443"/>
                  </a:cubicBezTo>
                  <a:close/>
                  <a:moveTo>
                    <a:pt x="1491" y="322"/>
                  </a:moveTo>
                  <a:cubicBezTo>
                    <a:pt x="1490" y="321"/>
                    <a:pt x="1488" y="321"/>
                    <a:pt x="1487" y="322"/>
                  </a:cubicBezTo>
                  <a:cubicBezTo>
                    <a:pt x="1429" y="380"/>
                    <a:pt x="1429" y="380"/>
                    <a:pt x="1429" y="380"/>
                  </a:cubicBezTo>
                  <a:cubicBezTo>
                    <a:pt x="1428" y="381"/>
                    <a:pt x="1428" y="383"/>
                    <a:pt x="1429" y="384"/>
                  </a:cubicBezTo>
                  <a:cubicBezTo>
                    <a:pt x="1430" y="385"/>
                    <a:pt x="1430" y="385"/>
                    <a:pt x="1431" y="385"/>
                  </a:cubicBezTo>
                  <a:cubicBezTo>
                    <a:pt x="1432" y="385"/>
                    <a:pt x="1433" y="385"/>
                    <a:pt x="1433" y="384"/>
                  </a:cubicBezTo>
                  <a:cubicBezTo>
                    <a:pt x="1491" y="327"/>
                    <a:pt x="1491" y="327"/>
                    <a:pt x="1491" y="327"/>
                  </a:cubicBezTo>
                  <a:cubicBezTo>
                    <a:pt x="1492" y="326"/>
                    <a:pt x="1492" y="324"/>
                    <a:pt x="1491" y="322"/>
                  </a:cubicBezTo>
                  <a:close/>
                  <a:moveTo>
                    <a:pt x="1569" y="249"/>
                  </a:moveTo>
                  <a:cubicBezTo>
                    <a:pt x="1572" y="246"/>
                    <a:pt x="1572" y="246"/>
                    <a:pt x="1572" y="246"/>
                  </a:cubicBezTo>
                  <a:cubicBezTo>
                    <a:pt x="1572" y="246"/>
                    <a:pt x="1572" y="246"/>
                    <a:pt x="1572" y="245"/>
                  </a:cubicBezTo>
                  <a:cubicBezTo>
                    <a:pt x="1573" y="245"/>
                    <a:pt x="1573" y="244"/>
                    <a:pt x="1573" y="244"/>
                  </a:cubicBezTo>
                  <a:cubicBezTo>
                    <a:pt x="1573" y="243"/>
                    <a:pt x="1572" y="242"/>
                    <a:pt x="1572" y="242"/>
                  </a:cubicBezTo>
                  <a:cubicBezTo>
                    <a:pt x="1571" y="241"/>
                    <a:pt x="1571" y="241"/>
                    <a:pt x="1571" y="241"/>
                  </a:cubicBezTo>
                  <a:cubicBezTo>
                    <a:pt x="1570" y="241"/>
                    <a:pt x="1568" y="241"/>
                    <a:pt x="1567" y="242"/>
                  </a:cubicBezTo>
                  <a:cubicBezTo>
                    <a:pt x="1555" y="254"/>
                    <a:pt x="1555" y="254"/>
                    <a:pt x="1555" y="254"/>
                  </a:cubicBezTo>
                  <a:cubicBezTo>
                    <a:pt x="1554" y="255"/>
                    <a:pt x="1554" y="257"/>
                    <a:pt x="1555" y="258"/>
                  </a:cubicBezTo>
                  <a:cubicBezTo>
                    <a:pt x="1556" y="259"/>
                    <a:pt x="1557" y="259"/>
                    <a:pt x="1557" y="259"/>
                  </a:cubicBezTo>
                  <a:cubicBezTo>
                    <a:pt x="1558" y="259"/>
                    <a:pt x="1559" y="259"/>
                    <a:pt x="1560" y="258"/>
                  </a:cubicBezTo>
                  <a:lnTo>
                    <a:pt x="1569" y="249"/>
                  </a:lnTo>
                  <a:close/>
                  <a:moveTo>
                    <a:pt x="1438" y="390"/>
                  </a:moveTo>
                  <a:cubicBezTo>
                    <a:pt x="1436" y="389"/>
                    <a:pt x="1434" y="389"/>
                    <a:pt x="1433" y="390"/>
                  </a:cubicBezTo>
                  <a:cubicBezTo>
                    <a:pt x="1425" y="398"/>
                    <a:pt x="1425" y="398"/>
                    <a:pt x="1425" y="398"/>
                  </a:cubicBezTo>
                  <a:cubicBezTo>
                    <a:pt x="1424" y="399"/>
                    <a:pt x="1424" y="401"/>
                    <a:pt x="1425" y="402"/>
                  </a:cubicBezTo>
                  <a:cubicBezTo>
                    <a:pt x="1426" y="403"/>
                    <a:pt x="1427" y="403"/>
                    <a:pt x="1427" y="403"/>
                  </a:cubicBezTo>
                  <a:cubicBezTo>
                    <a:pt x="1428" y="403"/>
                    <a:pt x="1429" y="403"/>
                    <a:pt x="1429" y="402"/>
                  </a:cubicBezTo>
                  <a:cubicBezTo>
                    <a:pt x="1438" y="394"/>
                    <a:pt x="1438" y="394"/>
                    <a:pt x="1438" y="394"/>
                  </a:cubicBezTo>
                  <a:cubicBezTo>
                    <a:pt x="1439" y="393"/>
                    <a:pt x="1439" y="391"/>
                    <a:pt x="1438" y="390"/>
                  </a:cubicBezTo>
                  <a:close/>
                  <a:moveTo>
                    <a:pt x="1488" y="340"/>
                  </a:moveTo>
                  <a:cubicBezTo>
                    <a:pt x="1486" y="339"/>
                    <a:pt x="1484" y="339"/>
                    <a:pt x="1483" y="340"/>
                  </a:cubicBezTo>
                  <a:cubicBezTo>
                    <a:pt x="1445" y="378"/>
                    <a:pt x="1445" y="378"/>
                    <a:pt x="1445" y="378"/>
                  </a:cubicBezTo>
                  <a:cubicBezTo>
                    <a:pt x="1443" y="380"/>
                    <a:pt x="1443" y="382"/>
                    <a:pt x="1445" y="383"/>
                  </a:cubicBezTo>
                  <a:cubicBezTo>
                    <a:pt x="1445" y="383"/>
                    <a:pt x="1446" y="384"/>
                    <a:pt x="1447" y="384"/>
                  </a:cubicBezTo>
                  <a:cubicBezTo>
                    <a:pt x="1448" y="384"/>
                    <a:pt x="1448" y="383"/>
                    <a:pt x="1449" y="383"/>
                  </a:cubicBezTo>
                  <a:cubicBezTo>
                    <a:pt x="1488" y="344"/>
                    <a:pt x="1488" y="344"/>
                    <a:pt x="1488" y="344"/>
                  </a:cubicBezTo>
                  <a:cubicBezTo>
                    <a:pt x="1489" y="343"/>
                    <a:pt x="1489" y="341"/>
                    <a:pt x="1488" y="340"/>
                  </a:cubicBezTo>
                  <a:close/>
                  <a:moveTo>
                    <a:pt x="1561" y="269"/>
                  </a:moveTo>
                  <a:cubicBezTo>
                    <a:pt x="1562" y="269"/>
                    <a:pt x="1563" y="269"/>
                    <a:pt x="1563" y="269"/>
                  </a:cubicBezTo>
                  <a:cubicBezTo>
                    <a:pt x="1572" y="260"/>
                    <a:pt x="1572" y="260"/>
                    <a:pt x="1572" y="260"/>
                  </a:cubicBezTo>
                  <a:cubicBezTo>
                    <a:pt x="1573" y="259"/>
                    <a:pt x="1573" y="257"/>
                    <a:pt x="1572" y="256"/>
                  </a:cubicBezTo>
                  <a:cubicBezTo>
                    <a:pt x="1571" y="254"/>
                    <a:pt x="1569" y="254"/>
                    <a:pt x="1567" y="256"/>
                  </a:cubicBezTo>
                  <a:cubicBezTo>
                    <a:pt x="1559" y="264"/>
                    <a:pt x="1559" y="264"/>
                    <a:pt x="1559" y="264"/>
                  </a:cubicBezTo>
                  <a:cubicBezTo>
                    <a:pt x="1558" y="265"/>
                    <a:pt x="1558" y="267"/>
                    <a:pt x="1559" y="269"/>
                  </a:cubicBezTo>
                  <a:cubicBezTo>
                    <a:pt x="1559" y="269"/>
                    <a:pt x="1560" y="269"/>
                    <a:pt x="1561" y="269"/>
                  </a:cubicBezTo>
                  <a:close/>
                  <a:moveTo>
                    <a:pt x="1390" y="442"/>
                  </a:moveTo>
                  <a:cubicBezTo>
                    <a:pt x="1421" y="411"/>
                    <a:pt x="1421" y="411"/>
                    <a:pt x="1421" y="411"/>
                  </a:cubicBezTo>
                  <a:cubicBezTo>
                    <a:pt x="1422" y="410"/>
                    <a:pt x="1422" y="408"/>
                    <a:pt x="1421" y="407"/>
                  </a:cubicBezTo>
                  <a:cubicBezTo>
                    <a:pt x="1419" y="406"/>
                    <a:pt x="1417" y="406"/>
                    <a:pt x="1416" y="407"/>
                  </a:cubicBezTo>
                  <a:cubicBezTo>
                    <a:pt x="1386" y="438"/>
                    <a:pt x="1386" y="438"/>
                    <a:pt x="1386" y="438"/>
                  </a:cubicBezTo>
                  <a:cubicBezTo>
                    <a:pt x="1384" y="439"/>
                    <a:pt x="1384" y="441"/>
                    <a:pt x="1386" y="442"/>
                  </a:cubicBezTo>
                  <a:cubicBezTo>
                    <a:pt x="1386" y="442"/>
                    <a:pt x="1387" y="443"/>
                    <a:pt x="1388" y="443"/>
                  </a:cubicBezTo>
                  <a:cubicBezTo>
                    <a:pt x="1389" y="443"/>
                    <a:pt x="1389" y="442"/>
                    <a:pt x="1390" y="442"/>
                  </a:cubicBezTo>
                  <a:close/>
                  <a:moveTo>
                    <a:pt x="1381" y="442"/>
                  </a:moveTo>
                  <a:cubicBezTo>
                    <a:pt x="1372" y="451"/>
                    <a:pt x="1372" y="451"/>
                    <a:pt x="1372" y="451"/>
                  </a:cubicBezTo>
                  <a:cubicBezTo>
                    <a:pt x="1371" y="452"/>
                    <a:pt x="1371" y="454"/>
                    <a:pt x="1372" y="455"/>
                  </a:cubicBezTo>
                  <a:cubicBezTo>
                    <a:pt x="1373" y="456"/>
                    <a:pt x="1373" y="456"/>
                    <a:pt x="1374" y="456"/>
                  </a:cubicBezTo>
                  <a:cubicBezTo>
                    <a:pt x="1375" y="456"/>
                    <a:pt x="1376" y="456"/>
                    <a:pt x="1376" y="455"/>
                  </a:cubicBezTo>
                  <a:cubicBezTo>
                    <a:pt x="1385" y="447"/>
                    <a:pt x="1385" y="447"/>
                    <a:pt x="1385" y="447"/>
                  </a:cubicBezTo>
                  <a:cubicBezTo>
                    <a:pt x="1386" y="446"/>
                    <a:pt x="1386" y="444"/>
                    <a:pt x="1385" y="442"/>
                  </a:cubicBezTo>
                  <a:cubicBezTo>
                    <a:pt x="1384" y="441"/>
                    <a:pt x="1382" y="441"/>
                    <a:pt x="1381" y="442"/>
                  </a:cubicBezTo>
                  <a:close/>
                  <a:moveTo>
                    <a:pt x="1537" y="287"/>
                  </a:moveTo>
                  <a:cubicBezTo>
                    <a:pt x="1529" y="296"/>
                    <a:pt x="1529" y="296"/>
                    <a:pt x="1529" y="296"/>
                  </a:cubicBezTo>
                  <a:cubicBezTo>
                    <a:pt x="1522" y="302"/>
                    <a:pt x="1522" y="302"/>
                    <a:pt x="1522" y="302"/>
                  </a:cubicBezTo>
                  <a:cubicBezTo>
                    <a:pt x="1521" y="303"/>
                    <a:pt x="1521" y="305"/>
                    <a:pt x="1522" y="306"/>
                  </a:cubicBezTo>
                  <a:cubicBezTo>
                    <a:pt x="1523" y="306"/>
                    <a:pt x="1523" y="306"/>
                    <a:pt x="1524" y="306"/>
                  </a:cubicBezTo>
                  <a:cubicBezTo>
                    <a:pt x="1525" y="306"/>
                    <a:pt x="1526" y="306"/>
                    <a:pt x="1526" y="306"/>
                  </a:cubicBezTo>
                  <a:cubicBezTo>
                    <a:pt x="1531" y="301"/>
                    <a:pt x="1531" y="301"/>
                    <a:pt x="1531" y="301"/>
                  </a:cubicBezTo>
                  <a:cubicBezTo>
                    <a:pt x="1531" y="300"/>
                    <a:pt x="1531" y="300"/>
                    <a:pt x="1531" y="300"/>
                  </a:cubicBezTo>
                  <a:cubicBezTo>
                    <a:pt x="1541" y="290"/>
                    <a:pt x="1541" y="290"/>
                    <a:pt x="1541" y="290"/>
                  </a:cubicBezTo>
                  <a:cubicBezTo>
                    <a:pt x="1543" y="289"/>
                    <a:pt x="1543" y="288"/>
                    <a:pt x="1541" y="286"/>
                  </a:cubicBezTo>
                  <a:cubicBezTo>
                    <a:pt x="1540" y="285"/>
                    <a:pt x="1538" y="285"/>
                    <a:pt x="1537" y="287"/>
                  </a:cubicBezTo>
                  <a:close/>
                  <a:moveTo>
                    <a:pt x="1348" y="475"/>
                  </a:moveTo>
                  <a:cubicBezTo>
                    <a:pt x="1346" y="477"/>
                    <a:pt x="1346" y="477"/>
                    <a:pt x="1346" y="477"/>
                  </a:cubicBezTo>
                  <a:cubicBezTo>
                    <a:pt x="1345" y="478"/>
                    <a:pt x="1345" y="480"/>
                    <a:pt x="1346" y="481"/>
                  </a:cubicBezTo>
                  <a:cubicBezTo>
                    <a:pt x="1347" y="482"/>
                    <a:pt x="1348" y="482"/>
                    <a:pt x="1348" y="482"/>
                  </a:cubicBezTo>
                  <a:cubicBezTo>
                    <a:pt x="1349" y="482"/>
                    <a:pt x="1350" y="482"/>
                    <a:pt x="1350" y="481"/>
                  </a:cubicBezTo>
                  <a:cubicBezTo>
                    <a:pt x="1352" y="480"/>
                    <a:pt x="1352" y="480"/>
                    <a:pt x="1352" y="480"/>
                  </a:cubicBezTo>
                  <a:cubicBezTo>
                    <a:pt x="1353" y="478"/>
                    <a:pt x="1353" y="477"/>
                    <a:pt x="1352" y="475"/>
                  </a:cubicBezTo>
                  <a:cubicBezTo>
                    <a:pt x="1351" y="474"/>
                    <a:pt x="1349" y="474"/>
                    <a:pt x="1348" y="475"/>
                  </a:cubicBezTo>
                  <a:close/>
                  <a:moveTo>
                    <a:pt x="1374" y="471"/>
                  </a:moveTo>
                  <a:cubicBezTo>
                    <a:pt x="1375" y="471"/>
                    <a:pt x="1375" y="470"/>
                    <a:pt x="1376" y="470"/>
                  </a:cubicBezTo>
                  <a:cubicBezTo>
                    <a:pt x="1383" y="463"/>
                    <a:pt x="1383" y="463"/>
                    <a:pt x="1383" y="463"/>
                  </a:cubicBezTo>
                  <a:cubicBezTo>
                    <a:pt x="1384" y="462"/>
                    <a:pt x="1384" y="460"/>
                    <a:pt x="1383" y="459"/>
                  </a:cubicBezTo>
                  <a:cubicBezTo>
                    <a:pt x="1381" y="458"/>
                    <a:pt x="1379" y="458"/>
                    <a:pt x="1378" y="459"/>
                  </a:cubicBezTo>
                  <a:cubicBezTo>
                    <a:pt x="1372" y="465"/>
                    <a:pt x="1372" y="465"/>
                    <a:pt x="1372" y="465"/>
                  </a:cubicBezTo>
                  <a:cubicBezTo>
                    <a:pt x="1370" y="467"/>
                    <a:pt x="1370" y="469"/>
                    <a:pt x="1372" y="470"/>
                  </a:cubicBezTo>
                  <a:cubicBezTo>
                    <a:pt x="1372" y="470"/>
                    <a:pt x="1373" y="471"/>
                    <a:pt x="1374" y="471"/>
                  </a:cubicBezTo>
                  <a:close/>
                  <a:moveTo>
                    <a:pt x="1540" y="297"/>
                  </a:moveTo>
                  <a:cubicBezTo>
                    <a:pt x="1537" y="300"/>
                    <a:pt x="1537" y="300"/>
                    <a:pt x="1537" y="300"/>
                  </a:cubicBezTo>
                  <a:cubicBezTo>
                    <a:pt x="1537" y="301"/>
                    <a:pt x="1536" y="301"/>
                    <a:pt x="1536" y="301"/>
                  </a:cubicBezTo>
                  <a:cubicBezTo>
                    <a:pt x="1536" y="301"/>
                    <a:pt x="1536" y="301"/>
                    <a:pt x="1535" y="302"/>
                  </a:cubicBezTo>
                  <a:cubicBezTo>
                    <a:pt x="1530" y="307"/>
                    <a:pt x="1530" y="307"/>
                    <a:pt x="1530" y="307"/>
                  </a:cubicBezTo>
                  <a:cubicBezTo>
                    <a:pt x="1529" y="308"/>
                    <a:pt x="1529" y="310"/>
                    <a:pt x="1530" y="312"/>
                  </a:cubicBezTo>
                  <a:cubicBezTo>
                    <a:pt x="1530" y="312"/>
                    <a:pt x="1531" y="312"/>
                    <a:pt x="1532" y="312"/>
                  </a:cubicBezTo>
                  <a:cubicBezTo>
                    <a:pt x="1533" y="312"/>
                    <a:pt x="1534" y="312"/>
                    <a:pt x="1534" y="312"/>
                  </a:cubicBezTo>
                  <a:cubicBezTo>
                    <a:pt x="1540" y="306"/>
                    <a:pt x="1540" y="306"/>
                    <a:pt x="1540" y="306"/>
                  </a:cubicBezTo>
                  <a:cubicBezTo>
                    <a:pt x="1540" y="306"/>
                    <a:pt x="1540" y="305"/>
                    <a:pt x="1540" y="305"/>
                  </a:cubicBezTo>
                  <a:cubicBezTo>
                    <a:pt x="1541" y="305"/>
                    <a:pt x="1541" y="305"/>
                    <a:pt x="1541" y="305"/>
                  </a:cubicBezTo>
                  <a:cubicBezTo>
                    <a:pt x="1545" y="301"/>
                    <a:pt x="1545" y="301"/>
                    <a:pt x="1545" y="301"/>
                  </a:cubicBezTo>
                  <a:cubicBezTo>
                    <a:pt x="1546" y="300"/>
                    <a:pt x="1546" y="298"/>
                    <a:pt x="1545" y="297"/>
                  </a:cubicBezTo>
                  <a:cubicBezTo>
                    <a:pt x="1544" y="296"/>
                    <a:pt x="1542" y="296"/>
                    <a:pt x="1540" y="297"/>
                  </a:cubicBezTo>
                  <a:close/>
                  <a:moveTo>
                    <a:pt x="1545" y="297"/>
                  </a:moveTo>
                  <a:cubicBezTo>
                    <a:pt x="1545" y="297"/>
                    <a:pt x="1546" y="297"/>
                    <a:pt x="1547" y="297"/>
                  </a:cubicBezTo>
                  <a:cubicBezTo>
                    <a:pt x="1548" y="297"/>
                    <a:pt x="1549" y="297"/>
                    <a:pt x="1549" y="297"/>
                  </a:cubicBezTo>
                  <a:cubicBezTo>
                    <a:pt x="1576" y="269"/>
                    <a:pt x="1576" y="269"/>
                    <a:pt x="1576" y="269"/>
                  </a:cubicBezTo>
                  <a:cubicBezTo>
                    <a:pt x="1578" y="268"/>
                    <a:pt x="1578" y="266"/>
                    <a:pt x="1576" y="265"/>
                  </a:cubicBezTo>
                  <a:cubicBezTo>
                    <a:pt x="1575" y="264"/>
                    <a:pt x="1573" y="264"/>
                    <a:pt x="1572" y="265"/>
                  </a:cubicBezTo>
                  <a:cubicBezTo>
                    <a:pt x="1545" y="292"/>
                    <a:pt x="1545" y="292"/>
                    <a:pt x="1545" y="292"/>
                  </a:cubicBezTo>
                  <a:cubicBezTo>
                    <a:pt x="1544" y="293"/>
                    <a:pt x="1544" y="295"/>
                    <a:pt x="1545" y="297"/>
                  </a:cubicBezTo>
                  <a:close/>
                  <a:moveTo>
                    <a:pt x="1468" y="369"/>
                  </a:moveTo>
                  <a:cubicBezTo>
                    <a:pt x="1467" y="370"/>
                    <a:pt x="1467" y="370"/>
                    <a:pt x="1467" y="370"/>
                  </a:cubicBezTo>
                  <a:cubicBezTo>
                    <a:pt x="1465" y="372"/>
                    <a:pt x="1465" y="374"/>
                    <a:pt x="1467" y="375"/>
                  </a:cubicBezTo>
                  <a:cubicBezTo>
                    <a:pt x="1467" y="375"/>
                    <a:pt x="1468" y="376"/>
                    <a:pt x="1469" y="376"/>
                  </a:cubicBezTo>
                  <a:cubicBezTo>
                    <a:pt x="1470" y="376"/>
                    <a:pt x="1470" y="375"/>
                    <a:pt x="1471" y="375"/>
                  </a:cubicBezTo>
                  <a:cubicBezTo>
                    <a:pt x="1472" y="373"/>
                    <a:pt x="1472" y="373"/>
                    <a:pt x="1472" y="373"/>
                  </a:cubicBezTo>
                  <a:cubicBezTo>
                    <a:pt x="1474" y="372"/>
                    <a:pt x="1474" y="370"/>
                    <a:pt x="1472" y="369"/>
                  </a:cubicBezTo>
                  <a:cubicBezTo>
                    <a:pt x="1471" y="368"/>
                    <a:pt x="1469" y="368"/>
                    <a:pt x="1468" y="369"/>
                  </a:cubicBezTo>
                  <a:close/>
                  <a:moveTo>
                    <a:pt x="1397" y="447"/>
                  </a:moveTo>
                  <a:cubicBezTo>
                    <a:pt x="1398" y="447"/>
                    <a:pt x="1399" y="447"/>
                    <a:pt x="1400" y="446"/>
                  </a:cubicBezTo>
                  <a:cubicBezTo>
                    <a:pt x="1426" y="420"/>
                    <a:pt x="1426" y="420"/>
                    <a:pt x="1426" y="420"/>
                  </a:cubicBezTo>
                  <a:cubicBezTo>
                    <a:pt x="1428" y="417"/>
                    <a:pt x="1428" y="417"/>
                    <a:pt x="1428" y="417"/>
                  </a:cubicBezTo>
                  <a:cubicBezTo>
                    <a:pt x="1430" y="416"/>
                    <a:pt x="1430" y="414"/>
                    <a:pt x="1428" y="413"/>
                  </a:cubicBezTo>
                  <a:cubicBezTo>
                    <a:pt x="1427" y="412"/>
                    <a:pt x="1425" y="412"/>
                    <a:pt x="1424" y="413"/>
                  </a:cubicBezTo>
                  <a:cubicBezTo>
                    <a:pt x="1422" y="415"/>
                    <a:pt x="1422" y="415"/>
                    <a:pt x="1422" y="415"/>
                  </a:cubicBezTo>
                  <a:cubicBezTo>
                    <a:pt x="1422" y="415"/>
                    <a:pt x="1421" y="416"/>
                    <a:pt x="1421" y="416"/>
                  </a:cubicBezTo>
                  <a:cubicBezTo>
                    <a:pt x="1395" y="442"/>
                    <a:pt x="1395" y="442"/>
                    <a:pt x="1395" y="442"/>
                  </a:cubicBezTo>
                  <a:cubicBezTo>
                    <a:pt x="1394" y="443"/>
                    <a:pt x="1394" y="445"/>
                    <a:pt x="1395" y="446"/>
                  </a:cubicBezTo>
                  <a:cubicBezTo>
                    <a:pt x="1396" y="447"/>
                    <a:pt x="1397" y="447"/>
                    <a:pt x="1397" y="447"/>
                  </a:cubicBezTo>
                  <a:close/>
                  <a:moveTo>
                    <a:pt x="1431" y="420"/>
                  </a:moveTo>
                  <a:cubicBezTo>
                    <a:pt x="1402" y="449"/>
                    <a:pt x="1402" y="449"/>
                    <a:pt x="1402" y="449"/>
                  </a:cubicBezTo>
                  <a:cubicBezTo>
                    <a:pt x="1400" y="451"/>
                    <a:pt x="1400" y="453"/>
                    <a:pt x="1402" y="454"/>
                  </a:cubicBezTo>
                  <a:cubicBezTo>
                    <a:pt x="1402" y="454"/>
                    <a:pt x="1403" y="455"/>
                    <a:pt x="1404" y="455"/>
                  </a:cubicBezTo>
                  <a:cubicBezTo>
                    <a:pt x="1405" y="455"/>
                    <a:pt x="1405" y="454"/>
                    <a:pt x="1406" y="454"/>
                  </a:cubicBezTo>
                  <a:cubicBezTo>
                    <a:pt x="1435" y="424"/>
                    <a:pt x="1435" y="424"/>
                    <a:pt x="1435" y="424"/>
                  </a:cubicBezTo>
                  <a:cubicBezTo>
                    <a:pt x="1436" y="423"/>
                    <a:pt x="1436" y="421"/>
                    <a:pt x="1435" y="420"/>
                  </a:cubicBezTo>
                  <a:cubicBezTo>
                    <a:pt x="1434" y="419"/>
                    <a:pt x="1432" y="419"/>
                    <a:pt x="1431" y="420"/>
                  </a:cubicBezTo>
                  <a:close/>
                  <a:moveTo>
                    <a:pt x="1578" y="277"/>
                  </a:moveTo>
                  <a:cubicBezTo>
                    <a:pt x="1577" y="276"/>
                    <a:pt x="1575" y="276"/>
                    <a:pt x="1574" y="277"/>
                  </a:cubicBezTo>
                  <a:cubicBezTo>
                    <a:pt x="1560" y="291"/>
                    <a:pt x="1560" y="291"/>
                    <a:pt x="1560" y="291"/>
                  </a:cubicBezTo>
                  <a:cubicBezTo>
                    <a:pt x="1553" y="298"/>
                    <a:pt x="1553" y="298"/>
                    <a:pt x="1553" y="298"/>
                  </a:cubicBezTo>
                  <a:cubicBezTo>
                    <a:pt x="1552" y="300"/>
                    <a:pt x="1552" y="301"/>
                    <a:pt x="1553" y="303"/>
                  </a:cubicBezTo>
                  <a:cubicBezTo>
                    <a:pt x="1553" y="303"/>
                    <a:pt x="1554" y="304"/>
                    <a:pt x="1555" y="304"/>
                  </a:cubicBezTo>
                  <a:cubicBezTo>
                    <a:pt x="1556" y="304"/>
                    <a:pt x="1556" y="303"/>
                    <a:pt x="1557" y="303"/>
                  </a:cubicBezTo>
                  <a:cubicBezTo>
                    <a:pt x="1570" y="290"/>
                    <a:pt x="1570" y="290"/>
                    <a:pt x="1570" y="290"/>
                  </a:cubicBezTo>
                  <a:cubicBezTo>
                    <a:pt x="1570" y="290"/>
                    <a:pt x="1570" y="290"/>
                    <a:pt x="1570" y="290"/>
                  </a:cubicBezTo>
                  <a:cubicBezTo>
                    <a:pt x="1578" y="282"/>
                    <a:pt x="1578" y="282"/>
                    <a:pt x="1578" y="282"/>
                  </a:cubicBezTo>
                  <a:cubicBezTo>
                    <a:pt x="1579" y="280"/>
                    <a:pt x="1579" y="279"/>
                    <a:pt x="1578" y="277"/>
                  </a:cubicBezTo>
                  <a:close/>
                  <a:moveTo>
                    <a:pt x="1361" y="497"/>
                  </a:moveTo>
                  <a:cubicBezTo>
                    <a:pt x="1362" y="497"/>
                    <a:pt x="1363" y="497"/>
                    <a:pt x="1363" y="497"/>
                  </a:cubicBezTo>
                  <a:cubicBezTo>
                    <a:pt x="1368" y="492"/>
                    <a:pt x="1368" y="492"/>
                    <a:pt x="1368" y="492"/>
                  </a:cubicBezTo>
                  <a:cubicBezTo>
                    <a:pt x="1369" y="491"/>
                    <a:pt x="1369" y="489"/>
                    <a:pt x="1368" y="488"/>
                  </a:cubicBezTo>
                  <a:cubicBezTo>
                    <a:pt x="1367" y="486"/>
                    <a:pt x="1365" y="486"/>
                    <a:pt x="1364" y="488"/>
                  </a:cubicBezTo>
                  <a:cubicBezTo>
                    <a:pt x="1359" y="492"/>
                    <a:pt x="1359" y="492"/>
                    <a:pt x="1359" y="492"/>
                  </a:cubicBezTo>
                  <a:cubicBezTo>
                    <a:pt x="1358" y="493"/>
                    <a:pt x="1358" y="495"/>
                    <a:pt x="1359" y="497"/>
                  </a:cubicBezTo>
                  <a:cubicBezTo>
                    <a:pt x="1359" y="497"/>
                    <a:pt x="1360" y="497"/>
                    <a:pt x="1361" y="497"/>
                  </a:cubicBezTo>
                  <a:close/>
                  <a:moveTo>
                    <a:pt x="1381" y="478"/>
                  </a:moveTo>
                  <a:cubicBezTo>
                    <a:pt x="1381" y="478"/>
                    <a:pt x="1382" y="478"/>
                    <a:pt x="1383" y="477"/>
                  </a:cubicBezTo>
                  <a:cubicBezTo>
                    <a:pt x="1388" y="472"/>
                    <a:pt x="1388" y="472"/>
                    <a:pt x="1388" y="472"/>
                  </a:cubicBezTo>
                  <a:cubicBezTo>
                    <a:pt x="1389" y="470"/>
                    <a:pt x="1389" y="468"/>
                    <a:pt x="1388" y="467"/>
                  </a:cubicBezTo>
                  <a:cubicBezTo>
                    <a:pt x="1387" y="466"/>
                    <a:pt x="1385" y="466"/>
                    <a:pt x="1384" y="467"/>
                  </a:cubicBezTo>
                  <a:cubicBezTo>
                    <a:pt x="1379" y="473"/>
                    <a:pt x="1379" y="473"/>
                    <a:pt x="1379" y="473"/>
                  </a:cubicBezTo>
                  <a:cubicBezTo>
                    <a:pt x="1377" y="474"/>
                    <a:pt x="1377" y="476"/>
                    <a:pt x="1379" y="477"/>
                  </a:cubicBezTo>
                  <a:cubicBezTo>
                    <a:pt x="1379" y="478"/>
                    <a:pt x="1380" y="478"/>
                    <a:pt x="1381" y="478"/>
                  </a:cubicBezTo>
                  <a:close/>
                  <a:moveTo>
                    <a:pt x="1535" y="316"/>
                  </a:moveTo>
                  <a:cubicBezTo>
                    <a:pt x="1535" y="317"/>
                    <a:pt x="1535" y="317"/>
                    <a:pt x="1535" y="317"/>
                  </a:cubicBezTo>
                  <a:cubicBezTo>
                    <a:pt x="1533" y="318"/>
                    <a:pt x="1533" y="320"/>
                    <a:pt x="1535" y="321"/>
                  </a:cubicBezTo>
                  <a:cubicBezTo>
                    <a:pt x="1535" y="321"/>
                    <a:pt x="1536" y="322"/>
                    <a:pt x="1537" y="322"/>
                  </a:cubicBezTo>
                  <a:cubicBezTo>
                    <a:pt x="1538" y="322"/>
                    <a:pt x="1538" y="321"/>
                    <a:pt x="1539" y="321"/>
                  </a:cubicBezTo>
                  <a:cubicBezTo>
                    <a:pt x="1539" y="320"/>
                    <a:pt x="1539" y="320"/>
                    <a:pt x="1539" y="320"/>
                  </a:cubicBezTo>
                  <a:cubicBezTo>
                    <a:pt x="1541" y="319"/>
                    <a:pt x="1541" y="317"/>
                    <a:pt x="1539" y="316"/>
                  </a:cubicBezTo>
                  <a:cubicBezTo>
                    <a:pt x="1538" y="315"/>
                    <a:pt x="1536" y="315"/>
                    <a:pt x="1535" y="316"/>
                  </a:cubicBezTo>
                  <a:close/>
                  <a:moveTo>
                    <a:pt x="1488" y="363"/>
                  </a:moveTo>
                  <a:cubicBezTo>
                    <a:pt x="1487" y="364"/>
                    <a:pt x="1487" y="366"/>
                    <a:pt x="1488" y="367"/>
                  </a:cubicBezTo>
                  <a:cubicBezTo>
                    <a:pt x="1489" y="368"/>
                    <a:pt x="1490" y="368"/>
                    <a:pt x="1490" y="368"/>
                  </a:cubicBezTo>
                  <a:cubicBezTo>
                    <a:pt x="1491" y="368"/>
                    <a:pt x="1492" y="368"/>
                    <a:pt x="1492" y="367"/>
                  </a:cubicBezTo>
                  <a:cubicBezTo>
                    <a:pt x="1499" y="361"/>
                    <a:pt x="1499" y="361"/>
                    <a:pt x="1499" y="361"/>
                  </a:cubicBezTo>
                  <a:cubicBezTo>
                    <a:pt x="1500" y="359"/>
                    <a:pt x="1500" y="357"/>
                    <a:pt x="1499" y="356"/>
                  </a:cubicBezTo>
                  <a:cubicBezTo>
                    <a:pt x="1498" y="355"/>
                    <a:pt x="1496" y="355"/>
                    <a:pt x="1495" y="356"/>
                  </a:cubicBezTo>
                  <a:lnTo>
                    <a:pt x="1488" y="363"/>
                  </a:lnTo>
                  <a:close/>
                  <a:moveTo>
                    <a:pt x="1362" y="503"/>
                  </a:moveTo>
                  <a:cubicBezTo>
                    <a:pt x="1359" y="506"/>
                    <a:pt x="1359" y="506"/>
                    <a:pt x="1359" y="506"/>
                  </a:cubicBezTo>
                  <a:cubicBezTo>
                    <a:pt x="1358" y="507"/>
                    <a:pt x="1358" y="509"/>
                    <a:pt x="1359" y="510"/>
                  </a:cubicBezTo>
                  <a:cubicBezTo>
                    <a:pt x="1360" y="511"/>
                    <a:pt x="1361" y="511"/>
                    <a:pt x="1361" y="511"/>
                  </a:cubicBezTo>
                  <a:cubicBezTo>
                    <a:pt x="1362" y="511"/>
                    <a:pt x="1363" y="511"/>
                    <a:pt x="1364" y="510"/>
                  </a:cubicBezTo>
                  <a:cubicBezTo>
                    <a:pt x="1366" y="508"/>
                    <a:pt x="1366" y="508"/>
                    <a:pt x="1366" y="508"/>
                  </a:cubicBezTo>
                  <a:cubicBezTo>
                    <a:pt x="1367" y="507"/>
                    <a:pt x="1367" y="505"/>
                    <a:pt x="1366" y="503"/>
                  </a:cubicBezTo>
                  <a:cubicBezTo>
                    <a:pt x="1365" y="502"/>
                    <a:pt x="1363" y="502"/>
                    <a:pt x="1362" y="503"/>
                  </a:cubicBezTo>
                  <a:close/>
                  <a:moveTo>
                    <a:pt x="1378" y="496"/>
                  </a:moveTo>
                  <a:cubicBezTo>
                    <a:pt x="1379" y="495"/>
                    <a:pt x="1379" y="493"/>
                    <a:pt x="1378" y="492"/>
                  </a:cubicBezTo>
                  <a:cubicBezTo>
                    <a:pt x="1376" y="491"/>
                    <a:pt x="1374" y="491"/>
                    <a:pt x="1373" y="492"/>
                  </a:cubicBezTo>
                  <a:cubicBezTo>
                    <a:pt x="1366" y="499"/>
                    <a:pt x="1366" y="499"/>
                    <a:pt x="1366" y="499"/>
                  </a:cubicBezTo>
                  <a:cubicBezTo>
                    <a:pt x="1365" y="500"/>
                    <a:pt x="1365" y="502"/>
                    <a:pt x="1366" y="503"/>
                  </a:cubicBezTo>
                  <a:cubicBezTo>
                    <a:pt x="1367" y="504"/>
                    <a:pt x="1368" y="504"/>
                    <a:pt x="1369" y="504"/>
                  </a:cubicBezTo>
                  <a:cubicBezTo>
                    <a:pt x="1369" y="504"/>
                    <a:pt x="1370" y="504"/>
                    <a:pt x="1371" y="503"/>
                  </a:cubicBezTo>
                  <a:lnTo>
                    <a:pt x="1378" y="496"/>
                  </a:lnTo>
                  <a:close/>
                  <a:moveTo>
                    <a:pt x="1387" y="486"/>
                  </a:moveTo>
                  <a:cubicBezTo>
                    <a:pt x="1387" y="486"/>
                    <a:pt x="1388" y="486"/>
                    <a:pt x="1389" y="485"/>
                  </a:cubicBezTo>
                  <a:cubicBezTo>
                    <a:pt x="1393" y="480"/>
                    <a:pt x="1393" y="480"/>
                    <a:pt x="1393" y="480"/>
                  </a:cubicBezTo>
                  <a:cubicBezTo>
                    <a:pt x="1395" y="479"/>
                    <a:pt x="1395" y="477"/>
                    <a:pt x="1393" y="476"/>
                  </a:cubicBezTo>
                  <a:cubicBezTo>
                    <a:pt x="1392" y="475"/>
                    <a:pt x="1390" y="475"/>
                    <a:pt x="1389" y="476"/>
                  </a:cubicBezTo>
                  <a:cubicBezTo>
                    <a:pt x="1384" y="481"/>
                    <a:pt x="1384" y="481"/>
                    <a:pt x="1384" y="481"/>
                  </a:cubicBezTo>
                  <a:cubicBezTo>
                    <a:pt x="1383" y="482"/>
                    <a:pt x="1383" y="484"/>
                    <a:pt x="1384" y="485"/>
                  </a:cubicBezTo>
                  <a:cubicBezTo>
                    <a:pt x="1385" y="486"/>
                    <a:pt x="1386" y="486"/>
                    <a:pt x="1387" y="486"/>
                  </a:cubicBezTo>
                  <a:close/>
                  <a:moveTo>
                    <a:pt x="1493" y="380"/>
                  </a:moveTo>
                  <a:cubicBezTo>
                    <a:pt x="1494" y="380"/>
                    <a:pt x="1494" y="379"/>
                    <a:pt x="1495" y="379"/>
                  </a:cubicBezTo>
                  <a:cubicBezTo>
                    <a:pt x="1499" y="375"/>
                    <a:pt x="1499" y="375"/>
                    <a:pt x="1499" y="375"/>
                  </a:cubicBezTo>
                  <a:cubicBezTo>
                    <a:pt x="1500" y="374"/>
                    <a:pt x="1500" y="372"/>
                    <a:pt x="1499" y="371"/>
                  </a:cubicBezTo>
                  <a:cubicBezTo>
                    <a:pt x="1497" y="370"/>
                    <a:pt x="1495" y="370"/>
                    <a:pt x="1494" y="371"/>
                  </a:cubicBezTo>
                  <a:cubicBezTo>
                    <a:pt x="1491" y="374"/>
                    <a:pt x="1491" y="374"/>
                    <a:pt x="1491" y="374"/>
                  </a:cubicBezTo>
                  <a:cubicBezTo>
                    <a:pt x="1489" y="376"/>
                    <a:pt x="1489" y="378"/>
                    <a:pt x="1491" y="379"/>
                  </a:cubicBezTo>
                  <a:cubicBezTo>
                    <a:pt x="1491" y="379"/>
                    <a:pt x="1492" y="380"/>
                    <a:pt x="1493" y="380"/>
                  </a:cubicBezTo>
                  <a:close/>
                  <a:moveTo>
                    <a:pt x="1412" y="460"/>
                  </a:moveTo>
                  <a:cubicBezTo>
                    <a:pt x="1413" y="460"/>
                    <a:pt x="1414" y="460"/>
                    <a:pt x="1414" y="460"/>
                  </a:cubicBezTo>
                  <a:cubicBezTo>
                    <a:pt x="1440" y="434"/>
                    <a:pt x="1440" y="434"/>
                    <a:pt x="1440" y="434"/>
                  </a:cubicBezTo>
                  <a:cubicBezTo>
                    <a:pt x="1441" y="433"/>
                    <a:pt x="1441" y="431"/>
                    <a:pt x="1440" y="430"/>
                  </a:cubicBezTo>
                  <a:cubicBezTo>
                    <a:pt x="1439" y="428"/>
                    <a:pt x="1437" y="428"/>
                    <a:pt x="1435" y="430"/>
                  </a:cubicBezTo>
                  <a:cubicBezTo>
                    <a:pt x="1410" y="455"/>
                    <a:pt x="1410" y="455"/>
                    <a:pt x="1410" y="455"/>
                  </a:cubicBezTo>
                  <a:cubicBezTo>
                    <a:pt x="1409" y="456"/>
                    <a:pt x="1409" y="458"/>
                    <a:pt x="1410" y="460"/>
                  </a:cubicBezTo>
                  <a:cubicBezTo>
                    <a:pt x="1410" y="460"/>
                    <a:pt x="1411" y="460"/>
                    <a:pt x="1412" y="460"/>
                  </a:cubicBezTo>
                  <a:close/>
                  <a:moveTo>
                    <a:pt x="1384" y="503"/>
                  </a:moveTo>
                  <a:cubicBezTo>
                    <a:pt x="1386" y="502"/>
                    <a:pt x="1386" y="500"/>
                    <a:pt x="1384" y="499"/>
                  </a:cubicBezTo>
                  <a:cubicBezTo>
                    <a:pt x="1383" y="498"/>
                    <a:pt x="1381" y="498"/>
                    <a:pt x="1380" y="499"/>
                  </a:cubicBezTo>
                  <a:cubicBezTo>
                    <a:pt x="1371" y="508"/>
                    <a:pt x="1371" y="508"/>
                    <a:pt x="1371" y="508"/>
                  </a:cubicBezTo>
                  <a:cubicBezTo>
                    <a:pt x="1370" y="509"/>
                    <a:pt x="1370" y="511"/>
                    <a:pt x="1371" y="512"/>
                  </a:cubicBezTo>
                  <a:cubicBezTo>
                    <a:pt x="1372" y="513"/>
                    <a:pt x="1373" y="513"/>
                    <a:pt x="1373" y="513"/>
                  </a:cubicBezTo>
                  <a:cubicBezTo>
                    <a:pt x="1374" y="513"/>
                    <a:pt x="1375" y="513"/>
                    <a:pt x="1375" y="512"/>
                  </a:cubicBezTo>
                  <a:lnTo>
                    <a:pt x="1384" y="503"/>
                  </a:lnTo>
                  <a:close/>
                  <a:moveTo>
                    <a:pt x="1431" y="457"/>
                  </a:moveTo>
                  <a:cubicBezTo>
                    <a:pt x="1441" y="447"/>
                    <a:pt x="1441" y="447"/>
                    <a:pt x="1441" y="447"/>
                  </a:cubicBezTo>
                  <a:cubicBezTo>
                    <a:pt x="1442" y="446"/>
                    <a:pt x="1442" y="444"/>
                    <a:pt x="1441" y="443"/>
                  </a:cubicBezTo>
                  <a:cubicBezTo>
                    <a:pt x="1440" y="441"/>
                    <a:pt x="1438" y="441"/>
                    <a:pt x="1436" y="443"/>
                  </a:cubicBezTo>
                  <a:cubicBezTo>
                    <a:pt x="1427" y="452"/>
                    <a:pt x="1427" y="452"/>
                    <a:pt x="1427" y="452"/>
                  </a:cubicBezTo>
                  <a:cubicBezTo>
                    <a:pt x="1426" y="454"/>
                    <a:pt x="1426" y="455"/>
                    <a:pt x="1427" y="457"/>
                  </a:cubicBezTo>
                  <a:cubicBezTo>
                    <a:pt x="1427" y="457"/>
                    <a:pt x="1428" y="458"/>
                    <a:pt x="1429" y="458"/>
                  </a:cubicBezTo>
                  <a:cubicBezTo>
                    <a:pt x="1430" y="458"/>
                    <a:pt x="1430" y="457"/>
                    <a:pt x="1431" y="457"/>
                  </a:cubicBezTo>
                  <a:close/>
                  <a:moveTo>
                    <a:pt x="1388" y="496"/>
                  </a:moveTo>
                  <a:cubicBezTo>
                    <a:pt x="1388" y="496"/>
                    <a:pt x="1389" y="497"/>
                    <a:pt x="1390" y="497"/>
                  </a:cubicBezTo>
                  <a:cubicBezTo>
                    <a:pt x="1391" y="497"/>
                    <a:pt x="1391" y="496"/>
                    <a:pt x="1392" y="496"/>
                  </a:cubicBezTo>
                  <a:cubicBezTo>
                    <a:pt x="1402" y="486"/>
                    <a:pt x="1402" y="486"/>
                    <a:pt x="1402" y="486"/>
                  </a:cubicBezTo>
                  <a:cubicBezTo>
                    <a:pt x="1403" y="485"/>
                    <a:pt x="1403" y="483"/>
                    <a:pt x="1402" y="481"/>
                  </a:cubicBezTo>
                  <a:cubicBezTo>
                    <a:pt x="1401" y="480"/>
                    <a:pt x="1399" y="480"/>
                    <a:pt x="1398" y="481"/>
                  </a:cubicBezTo>
                  <a:cubicBezTo>
                    <a:pt x="1388" y="491"/>
                    <a:pt x="1388" y="491"/>
                    <a:pt x="1388" y="491"/>
                  </a:cubicBezTo>
                  <a:cubicBezTo>
                    <a:pt x="1386" y="493"/>
                    <a:pt x="1386" y="495"/>
                    <a:pt x="1388" y="496"/>
                  </a:cubicBezTo>
                  <a:close/>
                  <a:moveTo>
                    <a:pt x="1418" y="470"/>
                  </a:moveTo>
                  <a:cubicBezTo>
                    <a:pt x="1427" y="461"/>
                    <a:pt x="1427" y="461"/>
                    <a:pt x="1427" y="461"/>
                  </a:cubicBezTo>
                  <a:cubicBezTo>
                    <a:pt x="1428" y="460"/>
                    <a:pt x="1428" y="458"/>
                    <a:pt x="1427" y="457"/>
                  </a:cubicBezTo>
                  <a:cubicBezTo>
                    <a:pt x="1425" y="456"/>
                    <a:pt x="1424" y="456"/>
                    <a:pt x="1423" y="457"/>
                  </a:cubicBezTo>
                  <a:cubicBezTo>
                    <a:pt x="1418" y="462"/>
                    <a:pt x="1418" y="462"/>
                    <a:pt x="1418" y="462"/>
                  </a:cubicBezTo>
                  <a:cubicBezTo>
                    <a:pt x="1418" y="462"/>
                    <a:pt x="1418" y="462"/>
                    <a:pt x="1418" y="462"/>
                  </a:cubicBezTo>
                  <a:cubicBezTo>
                    <a:pt x="1414" y="465"/>
                    <a:pt x="1414" y="465"/>
                    <a:pt x="1414" y="465"/>
                  </a:cubicBezTo>
                  <a:cubicBezTo>
                    <a:pt x="1413" y="466"/>
                    <a:pt x="1413" y="468"/>
                    <a:pt x="1414" y="470"/>
                  </a:cubicBezTo>
                  <a:cubicBezTo>
                    <a:pt x="1415" y="470"/>
                    <a:pt x="1415" y="470"/>
                    <a:pt x="1416" y="470"/>
                  </a:cubicBezTo>
                  <a:cubicBezTo>
                    <a:pt x="1417" y="470"/>
                    <a:pt x="1418" y="470"/>
                    <a:pt x="1418" y="470"/>
                  </a:cubicBezTo>
                  <a:close/>
                  <a:moveTo>
                    <a:pt x="1378" y="519"/>
                  </a:moveTo>
                  <a:cubicBezTo>
                    <a:pt x="1379" y="520"/>
                    <a:pt x="1380" y="520"/>
                    <a:pt x="1380" y="520"/>
                  </a:cubicBezTo>
                  <a:cubicBezTo>
                    <a:pt x="1381" y="520"/>
                    <a:pt x="1382" y="520"/>
                    <a:pt x="1382" y="519"/>
                  </a:cubicBezTo>
                  <a:cubicBezTo>
                    <a:pt x="1391" y="511"/>
                    <a:pt x="1391" y="511"/>
                    <a:pt x="1391" y="511"/>
                  </a:cubicBezTo>
                  <a:cubicBezTo>
                    <a:pt x="1392" y="509"/>
                    <a:pt x="1392" y="507"/>
                    <a:pt x="1391" y="506"/>
                  </a:cubicBezTo>
                  <a:cubicBezTo>
                    <a:pt x="1390" y="505"/>
                    <a:pt x="1388" y="505"/>
                    <a:pt x="1387" y="506"/>
                  </a:cubicBezTo>
                  <a:cubicBezTo>
                    <a:pt x="1378" y="515"/>
                    <a:pt x="1378" y="515"/>
                    <a:pt x="1378" y="515"/>
                  </a:cubicBezTo>
                  <a:cubicBezTo>
                    <a:pt x="1377" y="516"/>
                    <a:pt x="1377" y="518"/>
                    <a:pt x="1378" y="519"/>
                  </a:cubicBezTo>
                  <a:close/>
                  <a:moveTo>
                    <a:pt x="1394" y="507"/>
                  </a:moveTo>
                  <a:cubicBezTo>
                    <a:pt x="1395" y="507"/>
                    <a:pt x="1395" y="506"/>
                    <a:pt x="1396" y="506"/>
                  </a:cubicBezTo>
                  <a:cubicBezTo>
                    <a:pt x="1408" y="493"/>
                    <a:pt x="1408" y="493"/>
                    <a:pt x="1408" y="493"/>
                  </a:cubicBezTo>
                  <a:cubicBezTo>
                    <a:pt x="1410" y="492"/>
                    <a:pt x="1410" y="490"/>
                    <a:pt x="1408" y="489"/>
                  </a:cubicBezTo>
                  <a:cubicBezTo>
                    <a:pt x="1407" y="488"/>
                    <a:pt x="1405" y="488"/>
                    <a:pt x="1404" y="489"/>
                  </a:cubicBezTo>
                  <a:cubicBezTo>
                    <a:pt x="1392" y="501"/>
                    <a:pt x="1392" y="501"/>
                    <a:pt x="1392" y="501"/>
                  </a:cubicBezTo>
                  <a:cubicBezTo>
                    <a:pt x="1390" y="503"/>
                    <a:pt x="1390" y="504"/>
                    <a:pt x="1392" y="506"/>
                  </a:cubicBezTo>
                  <a:cubicBezTo>
                    <a:pt x="1392" y="506"/>
                    <a:pt x="1393" y="507"/>
                    <a:pt x="1394" y="507"/>
                  </a:cubicBezTo>
                  <a:close/>
                  <a:moveTo>
                    <a:pt x="1382" y="529"/>
                  </a:moveTo>
                  <a:cubicBezTo>
                    <a:pt x="1381" y="528"/>
                    <a:pt x="1379" y="528"/>
                    <a:pt x="1378" y="529"/>
                  </a:cubicBezTo>
                  <a:cubicBezTo>
                    <a:pt x="1376" y="531"/>
                    <a:pt x="1376" y="531"/>
                    <a:pt x="1376" y="531"/>
                  </a:cubicBezTo>
                  <a:cubicBezTo>
                    <a:pt x="1374" y="533"/>
                    <a:pt x="1374" y="534"/>
                    <a:pt x="1376" y="536"/>
                  </a:cubicBezTo>
                  <a:cubicBezTo>
                    <a:pt x="1376" y="536"/>
                    <a:pt x="1377" y="537"/>
                    <a:pt x="1378" y="537"/>
                  </a:cubicBezTo>
                  <a:cubicBezTo>
                    <a:pt x="1379" y="537"/>
                    <a:pt x="1379" y="536"/>
                    <a:pt x="1380" y="536"/>
                  </a:cubicBezTo>
                  <a:cubicBezTo>
                    <a:pt x="1382" y="534"/>
                    <a:pt x="1382" y="534"/>
                    <a:pt x="1382" y="534"/>
                  </a:cubicBezTo>
                  <a:cubicBezTo>
                    <a:pt x="1383" y="533"/>
                    <a:pt x="1383" y="531"/>
                    <a:pt x="1382" y="529"/>
                  </a:cubicBezTo>
                  <a:close/>
                  <a:moveTo>
                    <a:pt x="1385" y="529"/>
                  </a:moveTo>
                  <a:cubicBezTo>
                    <a:pt x="1386" y="529"/>
                    <a:pt x="1387" y="529"/>
                    <a:pt x="1388" y="528"/>
                  </a:cubicBezTo>
                  <a:cubicBezTo>
                    <a:pt x="1410" y="506"/>
                    <a:pt x="1410" y="506"/>
                    <a:pt x="1410" y="506"/>
                  </a:cubicBezTo>
                  <a:cubicBezTo>
                    <a:pt x="1411" y="505"/>
                    <a:pt x="1411" y="503"/>
                    <a:pt x="1410" y="502"/>
                  </a:cubicBezTo>
                  <a:cubicBezTo>
                    <a:pt x="1408" y="501"/>
                    <a:pt x="1406" y="501"/>
                    <a:pt x="1405" y="502"/>
                  </a:cubicBezTo>
                  <a:cubicBezTo>
                    <a:pt x="1397" y="509"/>
                    <a:pt x="1397" y="509"/>
                    <a:pt x="1397" y="509"/>
                  </a:cubicBezTo>
                  <a:cubicBezTo>
                    <a:pt x="1397" y="509"/>
                    <a:pt x="1397" y="509"/>
                    <a:pt x="1397" y="509"/>
                  </a:cubicBezTo>
                  <a:cubicBezTo>
                    <a:pt x="1382" y="524"/>
                    <a:pt x="1382" y="524"/>
                    <a:pt x="1382" y="524"/>
                  </a:cubicBezTo>
                  <a:cubicBezTo>
                    <a:pt x="1381" y="525"/>
                    <a:pt x="1382" y="527"/>
                    <a:pt x="1383" y="528"/>
                  </a:cubicBezTo>
                  <a:cubicBezTo>
                    <a:pt x="1383" y="529"/>
                    <a:pt x="1385" y="529"/>
                    <a:pt x="1385" y="529"/>
                  </a:cubicBezTo>
                  <a:close/>
                  <a:moveTo>
                    <a:pt x="1498" y="417"/>
                  </a:moveTo>
                  <a:cubicBezTo>
                    <a:pt x="1499" y="417"/>
                    <a:pt x="1499" y="416"/>
                    <a:pt x="1500" y="416"/>
                  </a:cubicBezTo>
                  <a:cubicBezTo>
                    <a:pt x="1510" y="406"/>
                    <a:pt x="1510" y="406"/>
                    <a:pt x="1510" y="406"/>
                  </a:cubicBezTo>
                  <a:cubicBezTo>
                    <a:pt x="1511" y="404"/>
                    <a:pt x="1511" y="403"/>
                    <a:pt x="1510" y="401"/>
                  </a:cubicBezTo>
                  <a:cubicBezTo>
                    <a:pt x="1509" y="400"/>
                    <a:pt x="1507" y="400"/>
                    <a:pt x="1506" y="401"/>
                  </a:cubicBezTo>
                  <a:cubicBezTo>
                    <a:pt x="1496" y="411"/>
                    <a:pt x="1496" y="411"/>
                    <a:pt x="1496" y="411"/>
                  </a:cubicBezTo>
                  <a:cubicBezTo>
                    <a:pt x="1494" y="413"/>
                    <a:pt x="1494" y="415"/>
                    <a:pt x="1496" y="416"/>
                  </a:cubicBezTo>
                  <a:cubicBezTo>
                    <a:pt x="1496" y="416"/>
                    <a:pt x="1497" y="417"/>
                    <a:pt x="1498" y="417"/>
                  </a:cubicBezTo>
                  <a:close/>
                  <a:moveTo>
                    <a:pt x="1384" y="537"/>
                  </a:moveTo>
                  <a:cubicBezTo>
                    <a:pt x="1383" y="538"/>
                    <a:pt x="1383" y="538"/>
                    <a:pt x="1383" y="538"/>
                  </a:cubicBezTo>
                  <a:cubicBezTo>
                    <a:pt x="1381" y="539"/>
                    <a:pt x="1381" y="541"/>
                    <a:pt x="1383" y="543"/>
                  </a:cubicBezTo>
                  <a:cubicBezTo>
                    <a:pt x="1383" y="543"/>
                    <a:pt x="1384" y="544"/>
                    <a:pt x="1385" y="544"/>
                  </a:cubicBezTo>
                  <a:cubicBezTo>
                    <a:pt x="1386" y="544"/>
                    <a:pt x="1386" y="543"/>
                    <a:pt x="1387" y="543"/>
                  </a:cubicBezTo>
                  <a:cubicBezTo>
                    <a:pt x="1388" y="542"/>
                    <a:pt x="1388" y="542"/>
                    <a:pt x="1388" y="542"/>
                  </a:cubicBezTo>
                  <a:cubicBezTo>
                    <a:pt x="1389" y="541"/>
                    <a:pt x="1389" y="539"/>
                    <a:pt x="1388" y="537"/>
                  </a:cubicBezTo>
                  <a:cubicBezTo>
                    <a:pt x="1387" y="536"/>
                    <a:pt x="1385" y="536"/>
                    <a:pt x="1384" y="537"/>
                  </a:cubicBezTo>
                  <a:close/>
                  <a:moveTo>
                    <a:pt x="1409" y="519"/>
                  </a:moveTo>
                  <a:cubicBezTo>
                    <a:pt x="1410" y="519"/>
                    <a:pt x="1411" y="519"/>
                    <a:pt x="1411" y="519"/>
                  </a:cubicBezTo>
                  <a:cubicBezTo>
                    <a:pt x="1414" y="515"/>
                    <a:pt x="1414" y="515"/>
                    <a:pt x="1414" y="515"/>
                  </a:cubicBezTo>
                  <a:cubicBezTo>
                    <a:pt x="1416" y="514"/>
                    <a:pt x="1416" y="512"/>
                    <a:pt x="1414" y="511"/>
                  </a:cubicBezTo>
                  <a:cubicBezTo>
                    <a:pt x="1413" y="510"/>
                    <a:pt x="1411" y="510"/>
                    <a:pt x="1410" y="511"/>
                  </a:cubicBezTo>
                  <a:cubicBezTo>
                    <a:pt x="1407" y="514"/>
                    <a:pt x="1407" y="514"/>
                    <a:pt x="1407" y="514"/>
                  </a:cubicBezTo>
                  <a:cubicBezTo>
                    <a:pt x="1406" y="515"/>
                    <a:pt x="1406" y="517"/>
                    <a:pt x="1407" y="519"/>
                  </a:cubicBezTo>
                  <a:cubicBezTo>
                    <a:pt x="1407" y="519"/>
                    <a:pt x="1408" y="519"/>
                    <a:pt x="1409" y="519"/>
                  </a:cubicBezTo>
                  <a:close/>
                  <a:moveTo>
                    <a:pt x="1406" y="523"/>
                  </a:moveTo>
                  <a:cubicBezTo>
                    <a:pt x="1408" y="522"/>
                    <a:pt x="1408" y="520"/>
                    <a:pt x="1406" y="519"/>
                  </a:cubicBezTo>
                  <a:cubicBezTo>
                    <a:pt x="1405" y="518"/>
                    <a:pt x="1403" y="518"/>
                    <a:pt x="1402" y="519"/>
                  </a:cubicBezTo>
                  <a:cubicBezTo>
                    <a:pt x="1388" y="533"/>
                    <a:pt x="1388" y="533"/>
                    <a:pt x="1388" y="533"/>
                  </a:cubicBezTo>
                  <a:cubicBezTo>
                    <a:pt x="1387" y="534"/>
                    <a:pt x="1387" y="536"/>
                    <a:pt x="1388" y="537"/>
                  </a:cubicBezTo>
                  <a:cubicBezTo>
                    <a:pt x="1389" y="538"/>
                    <a:pt x="1389" y="538"/>
                    <a:pt x="1390" y="538"/>
                  </a:cubicBezTo>
                  <a:cubicBezTo>
                    <a:pt x="1391" y="538"/>
                    <a:pt x="1392" y="538"/>
                    <a:pt x="1392" y="537"/>
                  </a:cubicBezTo>
                  <a:lnTo>
                    <a:pt x="1406" y="523"/>
                  </a:lnTo>
                  <a:close/>
                  <a:moveTo>
                    <a:pt x="1498" y="430"/>
                  </a:moveTo>
                  <a:cubicBezTo>
                    <a:pt x="1499" y="430"/>
                    <a:pt x="1500" y="430"/>
                    <a:pt x="1501" y="429"/>
                  </a:cubicBezTo>
                  <a:cubicBezTo>
                    <a:pt x="1513" y="417"/>
                    <a:pt x="1513" y="417"/>
                    <a:pt x="1513" y="417"/>
                  </a:cubicBezTo>
                  <a:cubicBezTo>
                    <a:pt x="1514" y="415"/>
                    <a:pt x="1514" y="413"/>
                    <a:pt x="1513" y="412"/>
                  </a:cubicBezTo>
                  <a:cubicBezTo>
                    <a:pt x="1512" y="411"/>
                    <a:pt x="1510" y="411"/>
                    <a:pt x="1509" y="412"/>
                  </a:cubicBezTo>
                  <a:cubicBezTo>
                    <a:pt x="1496" y="425"/>
                    <a:pt x="1496" y="425"/>
                    <a:pt x="1496" y="425"/>
                  </a:cubicBezTo>
                  <a:cubicBezTo>
                    <a:pt x="1495" y="426"/>
                    <a:pt x="1495" y="428"/>
                    <a:pt x="1496" y="429"/>
                  </a:cubicBezTo>
                  <a:cubicBezTo>
                    <a:pt x="1497" y="430"/>
                    <a:pt x="1498" y="430"/>
                    <a:pt x="1498" y="430"/>
                  </a:cubicBezTo>
                  <a:close/>
                  <a:moveTo>
                    <a:pt x="1503" y="440"/>
                  </a:moveTo>
                  <a:cubicBezTo>
                    <a:pt x="1504" y="440"/>
                    <a:pt x="1504" y="439"/>
                    <a:pt x="1505" y="439"/>
                  </a:cubicBezTo>
                  <a:cubicBezTo>
                    <a:pt x="1506" y="438"/>
                    <a:pt x="1506" y="438"/>
                    <a:pt x="1506" y="438"/>
                  </a:cubicBezTo>
                  <a:cubicBezTo>
                    <a:pt x="1506" y="437"/>
                    <a:pt x="1507" y="437"/>
                    <a:pt x="1507" y="436"/>
                  </a:cubicBezTo>
                  <a:cubicBezTo>
                    <a:pt x="1507" y="436"/>
                    <a:pt x="1508" y="436"/>
                    <a:pt x="1508" y="436"/>
                  </a:cubicBezTo>
                  <a:cubicBezTo>
                    <a:pt x="1512" y="432"/>
                    <a:pt x="1512" y="432"/>
                    <a:pt x="1512" y="432"/>
                  </a:cubicBezTo>
                  <a:cubicBezTo>
                    <a:pt x="1513" y="430"/>
                    <a:pt x="1513" y="428"/>
                    <a:pt x="1512" y="427"/>
                  </a:cubicBezTo>
                  <a:cubicBezTo>
                    <a:pt x="1511" y="426"/>
                    <a:pt x="1509" y="426"/>
                    <a:pt x="1508" y="427"/>
                  </a:cubicBezTo>
                  <a:cubicBezTo>
                    <a:pt x="1504" y="431"/>
                    <a:pt x="1504" y="431"/>
                    <a:pt x="1504" y="431"/>
                  </a:cubicBezTo>
                  <a:cubicBezTo>
                    <a:pt x="1503" y="432"/>
                    <a:pt x="1503" y="432"/>
                    <a:pt x="1503" y="433"/>
                  </a:cubicBezTo>
                  <a:cubicBezTo>
                    <a:pt x="1502" y="433"/>
                    <a:pt x="1502" y="433"/>
                    <a:pt x="1502" y="433"/>
                  </a:cubicBezTo>
                  <a:cubicBezTo>
                    <a:pt x="1501" y="434"/>
                    <a:pt x="1501" y="434"/>
                    <a:pt x="1501" y="434"/>
                  </a:cubicBezTo>
                  <a:cubicBezTo>
                    <a:pt x="1499" y="436"/>
                    <a:pt x="1499" y="437"/>
                    <a:pt x="1501" y="439"/>
                  </a:cubicBezTo>
                  <a:cubicBezTo>
                    <a:pt x="1501" y="439"/>
                    <a:pt x="1502" y="440"/>
                    <a:pt x="1503" y="440"/>
                  </a:cubicBezTo>
                  <a:close/>
                  <a:moveTo>
                    <a:pt x="1411" y="529"/>
                  </a:moveTo>
                  <a:cubicBezTo>
                    <a:pt x="1409" y="527"/>
                    <a:pt x="1408" y="527"/>
                    <a:pt x="1406" y="529"/>
                  </a:cubicBezTo>
                  <a:cubicBezTo>
                    <a:pt x="1393" y="542"/>
                    <a:pt x="1393" y="542"/>
                    <a:pt x="1393" y="542"/>
                  </a:cubicBezTo>
                  <a:cubicBezTo>
                    <a:pt x="1392" y="543"/>
                    <a:pt x="1392" y="545"/>
                    <a:pt x="1393" y="547"/>
                  </a:cubicBezTo>
                  <a:cubicBezTo>
                    <a:pt x="1393" y="547"/>
                    <a:pt x="1394" y="547"/>
                    <a:pt x="1395" y="547"/>
                  </a:cubicBezTo>
                  <a:cubicBezTo>
                    <a:pt x="1396" y="547"/>
                    <a:pt x="1397" y="547"/>
                    <a:pt x="1397" y="547"/>
                  </a:cubicBezTo>
                  <a:cubicBezTo>
                    <a:pt x="1411" y="533"/>
                    <a:pt x="1411" y="533"/>
                    <a:pt x="1411" y="533"/>
                  </a:cubicBezTo>
                  <a:cubicBezTo>
                    <a:pt x="1412" y="532"/>
                    <a:pt x="1412" y="530"/>
                    <a:pt x="1411" y="529"/>
                  </a:cubicBezTo>
                  <a:close/>
                  <a:moveTo>
                    <a:pt x="1518" y="431"/>
                  </a:moveTo>
                  <a:cubicBezTo>
                    <a:pt x="1516" y="433"/>
                    <a:pt x="1516" y="433"/>
                    <a:pt x="1516" y="433"/>
                  </a:cubicBezTo>
                  <a:cubicBezTo>
                    <a:pt x="1514" y="435"/>
                    <a:pt x="1514" y="436"/>
                    <a:pt x="1516" y="438"/>
                  </a:cubicBezTo>
                  <a:cubicBezTo>
                    <a:pt x="1516" y="438"/>
                    <a:pt x="1517" y="439"/>
                    <a:pt x="1518" y="439"/>
                  </a:cubicBezTo>
                  <a:cubicBezTo>
                    <a:pt x="1519" y="439"/>
                    <a:pt x="1519" y="438"/>
                    <a:pt x="1520" y="438"/>
                  </a:cubicBezTo>
                  <a:cubicBezTo>
                    <a:pt x="1523" y="435"/>
                    <a:pt x="1523" y="435"/>
                    <a:pt x="1523" y="435"/>
                  </a:cubicBezTo>
                  <a:cubicBezTo>
                    <a:pt x="1524" y="434"/>
                    <a:pt x="1524" y="432"/>
                    <a:pt x="1523" y="431"/>
                  </a:cubicBezTo>
                  <a:cubicBezTo>
                    <a:pt x="1521" y="429"/>
                    <a:pt x="1519" y="429"/>
                    <a:pt x="1518" y="431"/>
                  </a:cubicBezTo>
                  <a:close/>
                  <a:moveTo>
                    <a:pt x="1485" y="471"/>
                  </a:moveTo>
                  <a:cubicBezTo>
                    <a:pt x="1486" y="471"/>
                    <a:pt x="1487" y="471"/>
                    <a:pt x="1487" y="470"/>
                  </a:cubicBezTo>
                  <a:cubicBezTo>
                    <a:pt x="1501" y="456"/>
                    <a:pt x="1501" y="456"/>
                    <a:pt x="1501" y="456"/>
                  </a:cubicBezTo>
                  <a:cubicBezTo>
                    <a:pt x="1502" y="455"/>
                    <a:pt x="1502" y="453"/>
                    <a:pt x="1501" y="452"/>
                  </a:cubicBezTo>
                  <a:cubicBezTo>
                    <a:pt x="1500" y="451"/>
                    <a:pt x="1498" y="451"/>
                    <a:pt x="1497" y="452"/>
                  </a:cubicBezTo>
                  <a:cubicBezTo>
                    <a:pt x="1483" y="466"/>
                    <a:pt x="1483" y="466"/>
                    <a:pt x="1483" y="466"/>
                  </a:cubicBezTo>
                  <a:cubicBezTo>
                    <a:pt x="1482" y="467"/>
                    <a:pt x="1482" y="469"/>
                    <a:pt x="1483" y="470"/>
                  </a:cubicBezTo>
                  <a:cubicBezTo>
                    <a:pt x="1484" y="471"/>
                    <a:pt x="1484" y="471"/>
                    <a:pt x="1485" y="471"/>
                  </a:cubicBezTo>
                  <a:close/>
                  <a:moveTo>
                    <a:pt x="1417" y="536"/>
                  </a:moveTo>
                  <a:cubicBezTo>
                    <a:pt x="1416" y="535"/>
                    <a:pt x="1414" y="535"/>
                    <a:pt x="1413" y="536"/>
                  </a:cubicBezTo>
                  <a:cubicBezTo>
                    <a:pt x="1398" y="551"/>
                    <a:pt x="1398" y="551"/>
                    <a:pt x="1398" y="551"/>
                  </a:cubicBezTo>
                  <a:cubicBezTo>
                    <a:pt x="1397" y="552"/>
                    <a:pt x="1397" y="554"/>
                    <a:pt x="1398" y="555"/>
                  </a:cubicBezTo>
                  <a:cubicBezTo>
                    <a:pt x="1399" y="556"/>
                    <a:pt x="1400" y="556"/>
                    <a:pt x="1401" y="556"/>
                  </a:cubicBezTo>
                  <a:cubicBezTo>
                    <a:pt x="1401" y="556"/>
                    <a:pt x="1402" y="556"/>
                    <a:pt x="1403" y="555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8" y="539"/>
                    <a:pt x="1418" y="537"/>
                    <a:pt x="1417" y="536"/>
                  </a:cubicBezTo>
                  <a:close/>
                  <a:moveTo>
                    <a:pt x="1425" y="547"/>
                  </a:moveTo>
                  <a:cubicBezTo>
                    <a:pt x="1425" y="547"/>
                    <a:pt x="1425" y="547"/>
                    <a:pt x="1425" y="547"/>
                  </a:cubicBezTo>
                  <a:cubicBezTo>
                    <a:pt x="1428" y="544"/>
                    <a:pt x="1428" y="544"/>
                    <a:pt x="1428" y="544"/>
                  </a:cubicBezTo>
                  <a:cubicBezTo>
                    <a:pt x="1429" y="542"/>
                    <a:pt x="1429" y="540"/>
                    <a:pt x="1428" y="539"/>
                  </a:cubicBezTo>
                  <a:cubicBezTo>
                    <a:pt x="1427" y="538"/>
                    <a:pt x="1425" y="538"/>
                    <a:pt x="1424" y="539"/>
                  </a:cubicBezTo>
                  <a:cubicBezTo>
                    <a:pt x="1421" y="542"/>
                    <a:pt x="1421" y="542"/>
                    <a:pt x="1421" y="542"/>
                  </a:cubicBezTo>
                  <a:cubicBezTo>
                    <a:pt x="1420" y="542"/>
                    <a:pt x="1420" y="543"/>
                    <a:pt x="1420" y="543"/>
                  </a:cubicBezTo>
                  <a:cubicBezTo>
                    <a:pt x="1420" y="543"/>
                    <a:pt x="1420" y="543"/>
                    <a:pt x="1420" y="543"/>
                  </a:cubicBezTo>
                  <a:cubicBezTo>
                    <a:pt x="1406" y="557"/>
                    <a:pt x="1406" y="557"/>
                    <a:pt x="1406" y="557"/>
                  </a:cubicBezTo>
                  <a:cubicBezTo>
                    <a:pt x="1405" y="558"/>
                    <a:pt x="1405" y="560"/>
                    <a:pt x="1406" y="561"/>
                  </a:cubicBezTo>
                  <a:cubicBezTo>
                    <a:pt x="1407" y="562"/>
                    <a:pt x="1408" y="562"/>
                    <a:pt x="1408" y="562"/>
                  </a:cubicBezTo>
                  <a:cubicBezTo>
                    <a:pt x="1409" y="562"/>
                    <a:pt x="1410" y="562"/>
                    <a:pt x="1411" y="561"/>
                  </a:cubicBezTo>
                  <a:cubicBezTo>
                    <a:pt x="1424" y="547"/>
                    <a:pt x="1424" y="547"/>
                    <a:pt x="1424" y="547"/>
                  </a:cubicBezTo>
                  <a:cubicBezTo>
                    <a:pt x="1425" y="547"/>
                    <a:pt x="1425" y="547"/>
                    <a:pt x="1425" y="547"/>
                  </a:cubicBezTo>
                  <a:close/>
                  <a:moveTo>
                    <a:pt x="1521" y="442"/>
                  </a:moveTo>
                  <a:cubicBezTo>
                    <a:pt x="1519" y="444"/>
                    <a:pt x="1519" y="444"/>
                    <a:pt x="1519" y="444"/>
                  </a:cubicBezTo>
                  <a:cubicBezTo>
                    <a:pt x="1519" y="444"/>
                    <a:pt x="1518" y="445"/>
                    <a:pt x="1518" y="446"/>
                  </a:cubicBezTo>
                  <a:cubicBezTo>
                    <a:pt x="1518" y="446"/>
                    <a:pt x="1517" y="446"/>
                    <a:pt x="1516" y="447"/>
                  </a:cubicBezTo>
                  <a:cubicBezTo>
                    <a:pt x="1510" y="453"/>
                    <a:pt x="1510" y="453"/>
                    <a:pt x="1510" y="453"/>
                  </a:cubicBezTo>
                  <a:cubicBezTo>
                    <a:pt x="1509" y="454"/>
                    <a:pt x="1509" y="456"/>
                    <a:pt x="1510" y="457"/>
                  </a:cubicBezTo>
                  <a:cubicBezTo>
                    <a:pt x="1511" y="458"/>
                    <a:pt x="1512" y="458"/>
                    <a:pt x="1513" y="458"/>
                  </a:cubicBezTo>
                  <a:cubicBezTo>
                    <a:pt x="1513" y="458"/>
                    <a:pt x="1514" y="458"/>
                    <a:pt x="1515" y="457"/>
                  </a:cubicBezTo>
                  <a:cubicBezTo>
                    <a:pt x="1521" y="451"/>
                    <a:pt x="1521" y="451"/>
                    <a:pt x="1521" y="451"/>
                  </a:cubicBezTo>
                  <a:cubicBezTo>
                    <a:pt x="1521" y="450"/>
                    <a:pt x="1522" y="450"/>
                    <a:pt x="1522" y="449"/>
                  </a:cubicBezTo>
                  <a:cubicBezTo>
                    <a:pt x="1522" y="449"/>
                    <a:pt x="1523" y="449"/>
                    <a:pt x="1523" y="448"/>
                  </a:cubicBezTo>
                  <a:cubicBezTo>
                    <a:pt x="1525" y="446"/>
                    <a:pt x="1525" y="446"/>
                    <a:pt x="1525" y="446"/>
                  </a:cubicBezTo>
                  <a:cubicBezTo>
                    <a:pt x="1527" y="445"/>
                    <a:pt x="1527" y="443"/>
                    <a:pt x="1525" y="442"/>
                  </a:cubicBezTo>
                  <a:cubicBezTo>
                    <a:pt x="1524" y="441"/>
                    <a:pt x="1522" y="441"/>
                    <a:pt x="1521" y="442"/>
                  </a:cubicBezTo>
                  <a:close/>
                  <a:moveTo>
                    <a:pt x="1531" y="446"/>
                  </a:moveTo>
                  <a:cubicBezTo>
                    <a:pt x="1526" y="451"/>
                    <a:pt x="1526" y="451"/>
                    <a:pt x="1526" y="451"/>
                  </a:cubicBezTo>
                  <a:cubicBezTo>
                    <a:pt x="1525" y="452"/>
                    <a:pt x="1525" y="452"/>
                    <a:pt x="1525" y="453"/>
                  </a:cubicBezTo>
                  <a:cubicBezTo>
                    <a:pt x="1524" y="453"/>
                    <a:pt x="1524" y="453"/>
                    <a:pt x="1523" y="454"/>
                  </a:cubicBezTo>
                  <a:cubicBezTo>
                    <a:pt x="1515" y="462"/>
                    <a:pt x="1515" y="462"/>
                    <a:pt x="1515" y="462"/>
                  </a:cubicBezTo>
                  <a:cubicBezTo>
                    <a:pt x="1514" y="463"/>
                    <a:pt x="1514" y="465"/>
                    <a:pt x="1515" y="466"/>
                  </a:cubicBezTo>
                  <a:cubicBezTo>
                    <a:pt x="1516" y="467"/>
                    <a:pt x="1516" y="467"/>
                    <a:pt x="1517" y="467"/>
                  </a:cubicBezTo>
                  <a:cubicBezTo>
                    <a:pt x="1518" y="467"/>
                    <a:pt x="1519" y="467"/>
                    <a:pt x="1519" y="466"/>
                  </a:cubicBezTo>
                  <a:cubicBezTo>
                    <a:pt x="1527" y="458"/>
                    <a:pt x="1527" y="458"/>
                    <a:pt x="1527" y="458"/>
                  </a:cubicBezTo>
                  <a:cubicBezTo>
                    <a:pt x="1528" y="458"/>
                    <a:pt x="1528" y="457"/>
                    <a:pt x="1528" y="456"/>
                  </a:cubicBezTo>
                  <a:cubicBezTo>
                    <a:pt x="1529" y="456"/>
                    <a:pt x="1530" y="456"/>
                    <a:pt x="1530" y="455"/>
                  </a:cubicBezTo>
                  <a:cubicBezTo>
                    <a:pt x="1535" y="451"/>
                    <a:pt x="1535" y="451"/>
                    <a:pt x="1535" y="451"/>
                  </a:cubicBezTo>
                  <a:cubicBezTo>
                    <a:pt x="1536" y="450"/>
                    <a:pt x="1536" y="448"/>
                    <a:pt x="1535" y="446"/>
                  </a:cubicBezTo>
                  <a:cubicBezTo>
                    <a:pt x="1534" y="445"/>
                    <a:pt x="1532" y="445"/>
                    <a:pt x="1531" y="446"/>
                  </a:cubicBezTo>
                  <a:close/>
                  <a:moveTo>
                    <a:pt x="1423" y="562"/>
                  </a:moveTo>
                  <a:cubicBezTo>
                    <a:pt x="1424" y="561"/>
                    <a:pt x="1424" y="559"/>
                    <a:pt x="1423" y="558"/>
                  </a:cubicBezTo>
                  <a:cubicBezTo>
                    <a:pt x="1422" y="557"/>
                    <a:pt x="1420" y="557"/>
                    <a:pt x="1419" y="558"/>
                  </a:cubicBezTo>
                  <a:cubicBezTo>
                    <a:pt x="1416" y="561"/>
                    <a:pt x="1416" y="561"/>
                    <a:pt x="1416" y="561"/>
                  </a:cubicBezTo>
                  <a:cubicBezTo>
                    <a:pt x="1415" y="562"/>
                    <a:pt x="1415" y="564"/>
                    <a:pt x="1416" y="565"/>
                  </a:cubicBezTo>
                  <a:cubicBezTo>
                    <a:pt x="1416" y="566"/>
                    <a:pt x="1417" y="566"/>
                    <a:pt x="1418" y="566"/>
                  </a:cubicBezTo>
                  <a:cubicBezTo>
                    <a:pt x="1419" y="566"/>
                    <a:pt x="1420" y="566"/>
                    <a:pt x="1420" y="565"/>
                  </a:cubicBezTo>
                  <a:lnTo>
                    <a:pt x="1423" y="562"/>
                  </a:lnTo>
                  <a:close/>
                  <a:moveTo>
                    <a:pt x="1446" y="539"/>
                  </a:moveTo>
                  <a:cubicBezTo>
                    <a:pt x="1446" y="539"/>
                    <a:pt x="1447" y="538"/>
                    <a:pt x="1448" y="538"/>
                  </a:cubicBezTo>
                  <a:cubicBezTo>
                    <a:pt x="1497" y="489"/>
                    <a:pt x="1497" y="489"/>
                    <a:pt x="1497" y="489"/>
                  </a:cubicBezTo>
                  <a:cubicBezTo>
                    <a:pt x="1498" y="488"/>
                    <a:pt x="1498" y="486"/>
                    <a:pt x="1497" y="485"/>
                  </a:cubicBezTo>
                  <a:cubicBezTo>
                    <a:pt x="1495" y="483"/>
                    <a:pt x="1493" y="483"/>
                    <a:pt x="1492" y="485"/>
                  </a:cubicBezTo>
                  <a:cubicBezTo>
                    <a:pt x="1443" y="533"/>
                    <a:pt x="1443" y="533"/>
                    <a:pt x="1443" y="533"/>
                  </a:cubicBezTo>
                  <a:cubicBezTo>
                    <a:pt x="1442" y="535"/>
                    <a:pt x="1442" y="537"/>
                    <a:pt x="1443" y="538"/>
                  </a:cubicBezTo>
                  <a:cubicBezTo>
                    <a:pt x="1444" y="538"/>
                    <a:pt x="1445" y="539"/>
                    <a:pt x="1446" y="539"/>
                  </a:cubicBezTo>
                  <a:close/>
                  <a:moveTo>
                    <a:pt x="1535" y="464"/>
                  </a:moveTo>
                  <a:cubicBezTo>
                    <a:pt x="1537" y="463"/>
                    <a:pt x="1537" y="463"/>
                    <a:pt x="1537" y="463"/>
                  </a:cubicBezTo>
                  <a:cubicBezTo>
                    <a:pt x="1538" y="462"/>
                    <a:pt x="1538" y="460"/>
                    <a:pt x="1537" y="459"/>
                  </a:cubicBezTo>
                  <a:cubicBezTo>
                    <a:pt x="1536" y="457"/>
                    <a:pt x="1534" y="457"/>
                    <a:pt x="1532" y="459"/>
                  </a:cubicBezTo>
                  <a:cubicBezTo>
                    <a:pt x="1531" y="460"/>
                    <a:pt x="1531" y="460"/>
                    <a:pt x="1531" y="460"/>
                  </a:cubicBezTo>
                  <a:cubicBezTo>
                    <a:pt x="1530" y="461"/>
                    <a:pt x="1530" y="463"/>
                    <a:pt x="1531" y="464"/>
                  </a:cubicBezTo>
                  <a:cubicBezTo>
                    <a:pt x="1531" y="465"/>
                    <a:pt x="1532" y="465"/>
                    <a:pt x="1533" y="465"/>
                  </a:cubicBezTo>
                  <a:cubicBezTo>
                    <a:pt x="1534" y="465"/>
                    <a:pt x="1535" y="465"/>
                    <a:pt x="1535" y="464"/>
                  </a:cubicBezTo>
                  <a:close/>
                  <a:moveTo>
                    <a:pt x="1432" y="563"/>
                  </a:moveTo>
                  <a:cubicBezTo>
                    <a:pt x="1431" y="562"/>
                    <a:pt x="1429" y="562"/>
                    <a:pt x="1428" y="563"/>
                  </a:cubicBezTo>
                  <a:cubicBezTo>
                    <a:pt x="1420" y="571"/>
                    <a:pt x="1420" y="571"/>
                    <a:pt x="1420" y="571"/>
                  </a:cubicBezTo>
                  <a:cubicBezTo>
                    <a:pt x="1419" y="572"/>
                    <a:pt x="1419" y="574"/>
                    <a:pt x="1420" y="575"/>
                  </a:cubicBezTo>
                  <a:cubicBezTo>
                    <a:pt x="1421" y="576"/>
                    <a:pt x="1421" y="576"/>
                    <a:pt x="1422" y="576"/>
                  </a:cubicBezTo>
                  <a:cubicBezTo>
                    <a:pt x="1423" y="576"/>
                    <a:pt x="1424" y="576"/>
                    <a:pt x="1424" y="575"/>
                  </a:cubicBezTo>
                  <a:cubicBezTo>
                    <a:pt x="1432" y="568"/>
                    <a:pt x="1432" y="568"/>
                    <a:pt x="1432" y="568"/>
                  </a:cubicBezTo>
                  <a:cubicBezTo>
                    <a:pt x="1433" y="566"/>
                    <a:pt x="1433" y="564"/>
                    <a:pt x="1432" y="563"/>
                  </a:cubicBezTo>
                  <a:close/>
                  <a:moveTo>
                    <a:pt x="1493" y="502"/>
                  </a:moveTo>
                  <a:cubicBezTo>
                    <a:pt x="1492" y="501"/>
                    <a:pt x="1490" y="501"/>
                    <a:pt x="1489" y="502"/>
                  </a:cubicBezTo>
                  <a:cubicBezTo>
                    <a:pt x="1447" y="544"/>
                    <a:pt x="1447" y="544"/>
                    <a:pt x="1447" y="544"/>
                  </a:cubicBezTo>
                  <a:cubicBezTo>
                    <a:pt x="1446" y="545"/>
                    <a:pt x="1446" y="547"/>
                    <a:pt x="1447" y="548"/>
                  </a:cubicBezTo>
                  <a:cubicBezTo>
                    <a:pt x="1448" y="549"/>
                    <a:pt x="1449" y="549"/>
                    <a:pt x="1450" y="549"/>
                  </a:cubicBezTo>
                  <a:cubicBezTo>
                    <a:pt x="1450" y="549"/>
                    <a:pt x="1451" y="549"/>
                    <a:pt x="1452" y="548"/>
                  </a:cubicBezTo>
                  <a:cubicBezTo>
                    <a:pt x="1493" y="507"/>
                    <a:pt x="1493" y="507"/>
                    <a:pt x="1493" y="507"/>
                  </a:cubicBezTo>
                  <a:cubicBezTo>
                    <a:pt x="1494" y="505"/>
                    <a:pt x="1494" y="503"/>
                    <a:pt x="1493" y="502"/>
                  </a:cubicBezTo>
                  <a:close/>
                  <a:moveTo>
                    <a:pt x="1528" y="471"/>
                  </a:moveTo>
                  <a:cubicBezTo>
                    <a:pt x="1529" y="470"/>
                    <a:pt x="1529" y="468"/>
                    <a:pt x="1528" y="467"/>
                  </a:cubicBezTo>
                  <a:cubicBezTo>
                    <a:pt x="1527" y="466"/>
                    <a:pt x="1525" y="466"/>
                    <a:pt x="1524" y="467"/>
                  </a:cubicBezTo>
                  <a:cubicBezTo>
                    <a:pt x="1518" y="473"/>
                    <a:pt x="1518" y="473"/>
                    <a:pt x="1518" y="473"/>
                  </a:cubicBezTo>
                  <a:cubicBezTo>
                    <a:pt x="1518" y="473"/>
                    <a:pt x="1517" y="474"/>
                    <a:pt x="1517" y="474"/>
                  </a:cubicBezTo>
                  <a:cubicBezTo>
                    <a:pt x="1517" y="474"/>
                    <a:pt x="1516" y="475"/>
                    <a:pt x="1516" y="475"/>
                  </a:cubicBezTo>
                  <a:cubicBezTo>
                    <a:pt x="1513" y="477"/>
                    <a:pt x="1513" y="477"/>
                    <a:pt x="1513" y="477"/>
                  </a:cubicBezTo>
                  <a:cubicBezTo>
                    <a:pt x="1512" y="479"/>
                    <a:pt x="1512" y="481"/>
                    <a:pt x="1513" y="482"/>
                  </a:cubicBezTo>
                  <a:cubicBezTo>
                    <a:pt x="1514" y="482"/>
                    <a:pt x="1515" y="483"/>
                    <a:pt x="1516" y="483"/>
                  </a:cubicBezTo>
                  <a:cubicBezTo>
                    <a:pt x="1516" y="483"/>
                    <a:pt x="1517" y="482"/>
                    <a:pt x="1518" y="482"/>
                  </a:cubicBezTo>
                  <a:cubicBezTo>
                    <a:pt x="1520" y="480"/>
                    <a:pt x="1520" y="480"/>
                    <a:pt x="1520" y="480"/>
                  </a:cubicBezTo>
                  <a:cubicBezTo>
                    <a:pt x="1521" y="479"/>
                    <a:pt x="1521" y="478"/>
                    <a:pt x="1521" y="478"/>
                  </a:cubicBezTo>
                  <a:cubicBezTo>
                    <a:pt x="1521" y="478"/>
                    <a:pt x="1522" y="478"/>
                    <a:pt x="1522" y="477"/>
                  </a:cubicBezTo>
                  <a:lnTo>
                    <a:pt x="1528" y="471"/>
                  </a:lnTo>
                  <a:close/>
                  <a:moveTo>
                    <a:pt x="1513" y="487"/>
                  </a:moveTo>
                  <a:cubicBezTo>
                    <a:pt x="1514" y="485"/>
                    <a:pt x="1514" y="483"/>
                    <a:pt x="1513" y="482"/>
                  </a:cubicBezTo>
                  <a:cubicBezTo>
                    <a:pt x="1512" y="481"/>
                    <a:pt x="1510" y="481"/>
                    <a:pt x="1509" y="482"/>
                  </a:cubicBezTo>
                  <a:cubicBezTo>
                    <a:pt x="1507" y="484"/>
                    <a:pt x="1507" y="484"/>
                    <a:pt x="1507" y="484"/>
                  </a:cubicBezTo>
                  <a:cubicBezTo>
                    <a:pt x="1506" y="485"/>
                    <a:pt x="1506" y="487"/>
                    <a:pt x="1507" y="488"/>
                  </a:cubicBezTo>
                  <a:cubicBezTo>
                    <a:pt x="1508" y="489"/>
                    <a:pt x="1508" y="489"/>
                    <a:pt x="1509" y="489"/>
                  </a:cubicBezTo>
                  <a:cubicBezTo>
                    <a:pt x="1510" y="489"/>
                    <a:pt x="1511" y="489"/>
                    <a:pt x="1511" y="488"/>
                  </a:cubicBezTo>
                  <a:lnTo>
                    <a:pt x="1513" y="487"/>
                  </a:lnTo>
                  <a:close/>
                  <a:moveTo>
                    <a:pt x="1497" y="512"/>
                  </a:moveTo>
                  <a:cubicBezTo>
                    <a:pt x="1496" y="511"/>
                    <a:pt x="1494" y="511"/>
                    <a:pt x="1493" y="512"/>
                  </a:cubicBezTo>
                  <a:cubicBezTo>
                    <a:pt x="1459" y="545"/>
                    <a:pt x="1459" y="545"/>
                    <a:pt x="1459" y="545"/>
                  </a:cubicBezTo>
                  <a:cubicBezTo>
                    <a:pt x="1458" y="547"/>
                    <a:pt x="1458" y="549"/>
                    <a:pt x="1459" y="550"/>
                  </a:cubicBezTo>
                  <a:cubicBezTo>
                    <a:pt x="1460" y="550"/>
                    <a:pt x="1461" y="551"/>
                    <a:pt x="1462" y="551"/>
                  </a:cubicBezTo>
                  <a:cubicBezTo>
                    <a:pt x="1462" y="551"/>
                    <a:pt x="1463" y="550"/>
                    <a:pt x="1464" y="550"/>
                  </a:cubicBezTo>
                  <a:cubicBezTo>
                    <a:pt x="1497" y="516"/>
                    <a:pt x="1497" y="516"/>
                    <a:pt x="1497" y="516"/>
                  </a:cubicBezTo>
                  <a:cubicBezTo>
                    <a:pt x="1498" y="515"/>
                    <a:pt x="1498" y="513"/>
                    <a:pt x="1497" y="512"/>
                  </a:cubicBezTo>
                  <a:close/>
                  <a:moveTo>
                    <a:pt x="1442" y="567"/>
                  </a:moveTo>
                  <a:cubicBezTo>
                    <a:pt x="1441" y="566"/>
                    <a:pt x="1439" y="566"/>
                    <a:pt x="1438" y="567"/>
                  </a:cubicBezTo>
                  <a:cubicBezTo>
                    <a:pt x="1430" y="575"/>
                    <a:pt x="1430" y="575"/>
                    <a:pt x="1430" y="575"/>
                  </a:cubicBezTo>
                  <a:cubicBezTo>
                    <a:pt x="1429" y="576"/>
                    <a:pt x="1429" y="578"/>
                    <a:pt x="1430" y="579"/>
                  </a:cubicBezTo>
                  <a:cubicBezTo>
                    <a:pt x="1430" y="580"/>
                    <a:pt x="1431" y="580"/>
                    <a:pt x="1432" y="580"/>
                  </a:cubicBezTo>
                  <a:cubicBezTo>
                    <a:pt x="1433" y="580"/>
                    <a:pt x="1434" y="580"/>
                    <a:pt x="1434" y="579"/>
                  </a:cubicBezTo>
                  <a:cubicBezTo>
                    <a:pt x="1442" y="571"/>
                    <a:pt x="1442" y="571"/>
                    <a:pt x="1442" y="571"/>
                  </a:cubicBezTo>
                  <a:cubicBezTo>
                    <a:pt x="1443" y="570"/>
                    <a:pt x="1443" y="568"/>
                    <a:pt x="1442" y="567"/>
                  </a:cubicBezTo>
                  <a:close/>
                  <a:moveTo>
                    <a:pt x="1528" y="484"/>
                  </a:moveTo>
                  <a:cubicBezTo>
                    <a:pt x="1529" y="484"/>
                    <a:pt x="1530" y="484"/>
                    <a:pt x="1530" y="483"/>
                  </a:cubicBezTo>
                  <a:cubicBezTo>
                    <a:pt x="1541" y="472"/>
                    <a:pt x="1541" y="472"/>
                    <a:pt x="1541" y="472"/>
                  </a:cubicBezTo>
                  <a:cubicBezTo>
                    <a:pt x="1543" y="471"/>
                    <a:pt x="1543" y="469"/>
                    <a:pt x="1541" y="468"/>
                  </a:cubicBezTo>
                  <a:cubicBezTo>
                    <a:pt x="1540" y="467"/>
                    <a:pt x="1538" y="467"/>
                    <a:pt x="1537" y="468"/>
                  </a:cubicBezTo>
                  <a:cubicBezTo>
                    <a:pt x="1526" y="479"/>
                    <a:pt x="1526" y="479"/>
                    <a:pt x="1526" y="479"/>
                  </a:cubicBezTo>
                  <a:cubicBezTo>
                    <a:pt x="1525" y="480"/>
                    <a:pt x="1525" y="482"/>
                    <a:pt x="1526" y="483"/>
                  </a:cubicBezTo>
                  <a:cubicBezTo>
                    <a:pt x="1527" y="484"/>
                    <a:pt x="1527" y="484"/>
                    <a:pt x="1528" y="484"/>
                  </a:cubicBezTo>
                  <a:close/>
                  <a:moveTo>
                    <a:pt x="1442" y="581"/>
                  </a:moveTo>
                  <a:cubicBezTo>
                    <a:pt x="1443" y="582"/>
                    <a:pt x="1444" y="582"/>
                    <a:pt x="1444" y="582"/>
                  </a:cubicBezTo>
                  <a:cubicBezTo>
                    <a:pt x="1445" y="582"/>
                    <a:pt x="1446" y="582"/>
                    <a:pt x="1447" y="581"/>
                  </a:cubicBezTo>
                  <a:cubicBezTo>
                    <a:pt x="1456" y="571"/>
                    <a:pt x="1456" y="571"/>
                    <a:pt x="1456" y="571"/>
                  </a:cubicBezTo>
                  <a:cubicBezTo>
                    <a:pt x="1458" y="570"/>
                    <a:pt x="1458" y="568"/>
                    <a:pt x="1456" y="567"/>
                  </a:cubicBezTo>
                  <a:cubicBezTo>
                    <a:pt x="1455" y="566"/>
                    <a:pt x="1453" y="566"/>
                    <a:pt x="1452" y="567"/>
                  </a:cubicBezTo>
                  <a:cubicBezTo>
                    <a:pt x="1442" y="577"/>
                    <a:pt x="1442" y="577"/>
                    <a:pt x="1442" y="577"/>
                  </a:cubicBezTo>
                  <a:cubicBezTo>
                    <a:pt x="1441" y="578"/>
                    <a:pt x="1441" y="580"/>
                    <a:pt x="1442" y="581"/>
                  </a:cubicBezTo>
                  <a:close/>
                  <a:moveTo>
                    <a:pt x="1542" y="485"/>
                  </a:moveTo>
                  <a:cubicBezTo>
                    <a:pt x="1544" y="484"/>
                    <a:pt x="1544" y="484"/>
                    <a:pt x="1544" y="484"/>
                  </a:cubicBezTo>
                  <a:cubicBezTo>
                    <a:pt x="1545" y="483"/>
                    <a:pt x="1545" y="481"/>
                    <a:pt x="1544" y="479"/>
                  </a:cubicBezTo>
                  <a:cubicBezTo>
                    <a:pt x="1543" y="478"/>
                    <a:pt x="1541" y="478"/>
                    <a:pt x="1539" y="479"/>
                  </a:cubicBezTo>
                  <a:cubicBezTo>
                    <a:pt x="1538" y="481"/>
                    <a:pt x="1538" y="481"/>
                    <a:pt x="1538" y="481"/>
                  </a:cubicBezTo>
                  <a:cubicBezTo>
                    <a:pt x="1538" y="481"/>
                    <a:pt x="1537" y="482"/>
                    <a:pt x="1537" y="483"/>
                  </a:cubicBezTo>
                  <a:cubicBezTo>
                    <a:pt x="1537" y="483"/>
                    <a:pt x="1536" y="483"/>
                    <a:pt x="1535" y="484"/>
                  </a:cubicBezTo>
                  <a:cubicBezTo>
                    <a:pt x="1534" y="485"/>
                    <a:pt x="1534" y="485"/>
                    <a:pt x="1534" y="485"/>
                  </a:cubicBezTo>
                  <a:cubicBezTo>
                    <a:pt x="1533" y="486"/>
                    <a:pt x="1533" y="488"/>
                    <a:pt x="1534" y="489"/>
                  </a:cubicBezTo>
                  <a:cubicBezTo>
                    <a:pt x="1534" y="490"/>
                    <a:pt x="1535" y="490"/>
                    <a:pt x="1536" y="490"/>
                  </a:cubicBezTo>
                  <a:cubicBezTo>
                    <a:pt x="1537" y="490"/>
                    <a:pt x="1538" y="490"/>
                    <a:pt x="1538" y="489"/>
                  </a:cubicBezTo>
                  <a:cubicBezTo>
                    <a:pt x="1540" y="488"/>
                    <a:pt x="1540" y="488"/>
                    <a:pt x="1540" y="488"/>
                  </a:cubicBezTo>
                  <a:cubicBezTo>
                    <a:pt x="1540" y="487"/>
                    <a:pt x="1540" y="487"/>
                    <a:pt x="1541" y="486"/>
                  </a:cubicBezTo>
                  <a:cubicBezTo>
                    <a:pt x="1541" y="486"/>
                    <a:pt x="1542" y="486"/>
                    <a:pt x="1542" y="485"/>
                  </a:cubicBezTo>
                  <a:close/>
                  <a:moveTo>
                    <a:pt x="1487" y="537"/>
                  </a:moveTo>
                  <a:cubicBezTo>
                    <a:pt x="1485" y="535"/>
                    <a:pt x="1483" y="535"/>
                    <a:pt x="1482" y="537"/>
                  </a:cubicBezTo>
                  <a:cubicBezTo>
                    <a:pt x="1470" y="549"/>
                    <a:pt x="1470" y="549"/>
                    <a:pt x="1470" y="549"/>
                  </a:cubicBezTo>
                  <a:cubicBezTo>
                    <a:pt x="1469" y="550"/>
                    <a:pt x="1469" y="552"/>
                    <a:pt x="1470" y="553"/>
                  </a:cubicBezTo>
                  <a:cubicBezTo>
                    <a:pt x="1471" y="554"/>
                    <a:pt x="1472" y="554"/>
                    <a:pt x="1472" y="554"/>
                  </a:cubicBezTo>
                  <a:cubicBezTo>
                    <a:pt x="1473" y="554"/>
                    <a:pt x="1474" y="554"/>
                    <a:pt x="1475" y="553"/>
                  </a:cubicBezTo>
                  <a:cubicBezTo>
                    <a:pt x="1487" y="541"/>
                    <a:pt x="1487" y="541"/>
                    <a:pt x="1487" y="541"/>
                  </a:cubicBezTo>
                  <a:cubicBezTo>
                    <a:pt x="1488" y="540"/>
                    <a:pt x="1488" y="538"/>
                    <a:pt x="1487" y="537"/>
                  </a:cubicBezTo>
                  <a:close/>
                  <a:moveTo>
                    <a:pt x="1497" y="540"/>
                  </a:moveTo>
                  <a:cubicBezTo>
                    <a:pt x="1498" y="541"/>
                    <a:pt x="1499" y="541"/>
                    <a:pt x="1499" y="541"/>
                  </a:cubicBezTo>
                  <a:cubicBezTo>
                    <a:pt x="1500" y="541"/>
                    <a:pt x="1501" y="541"/>
                    <a:pt x="1502" y="540"/>
                  </a:cubicBezTo>
                  <a:cubicBezTo>
                    <a:pt x="1510" y="532"/>
                    <a:pt x="1510" y="532"/>
                    <a:pt x="1510" y="532"/>
                  </a:cubicBezTo>
                  <a:cubicBezTo>
                    <a:pt x="1511" y="531"/>
                    <a:pt x="1511" y="529"/>
                    <a:pt x="1510" y="528"/>
                  </a:cubicBezTo>
                  <a:cubicBezTo>
                    <a:pt x="1508" y="526"/>
                    <a:pt x="1507" y="526"/>
                    <a:pt x="1505" y="528"/>
                  </a:cubicBezTo>
                  <a:cubicBezTo>
                    <a:pt x="1497" y="536"/>
                    <a:pt x="1497" y="536"/>
                    <a:pt x="1497" y="536"/>
                  </a:cubicBezTo>
                  <a:cubicBezTo>
                    <a:pt x="1496" y="537"/>
                    <a:pt x="1496" y="539"/>
                    <a:pt x="1497" y="540"/>
                  </a:cubicBezTo>
                  <a:close/>
                  <a:moveTo>
                    <a:pt x="1458" y="583"/>
                  </a:moveTo>
                  <a:cubicBezTo>
                    <a:pt x="1464" y="578"/>
                    <a:pt x="1464" y="578"/>
                    <a:pt x="1464" y="578"/>
                  </a:cubicBezTo>
                  <a:cubicBezTo>
                    <a:pt x="1469" y="572"/>
                    <a:pt x="1469" y="572"/>
                    <a:pt x="1469" y="572"/>
                  </a:cubicBezTo>
                  <a:cubicBezTo>
                    <a:pt x="1471" y="571"/>
                    <a:pt x="1471" y="569"/>
                    <a:pt x="1469" y="568"/>
                  </a:cubicBezTo>
                  <a:cubicBezTo>
                    <a:pt x="1468" y="567"/>
                    <a:pt x="1466" y="567"/>
                    <a:pt x="1465" y="568"/>
                  </a:cubicBezTo>
                  <a:cubicBezTo>
                    <a:pt x="1460" y="573"/>
                    <a:pt x="1460" y="573"/>
                    <a:pt x="1460" y="573"/>
                  </a:cubicBezTo>
                  <a:cubicBezTo>
                    <a:pt x="1454" y="579"/>
                    <a:pt x="1454" y="579"/>
                    <a:pt x="1454" y="579"/>
                  </a:cubicBezTo>
                  <a:cubicBezTo>
                    <a:pt x="1453" y="580"/>
                    <a:pt x="1453" y="582"/>
                    <a:pt x="1454" y="583"/>
                  </a:cubicBezTo>
                  <a:cubicBezTo>
                    <a:pt x="1454" y="584"/>
                    <a:pt x="1455" y="584"/>
                    <a:pt x="1456" y="584"/>
                  </a:cubicBezTo>
                  <a:cubicBezTo>
                    <a:pt x="1457" y="584"/>
                    <a:pt x="1458" y="584"/>
                    <a:pt x="1458" y="583"/>
                  </a:cubicBezTo>
                  <a:close/>
                  <a:moveTo>
                    <a:pt x="1513" y="527"/>
                  </a:moveTo>
                  <a:cubicBezTo>
                    <a:pt x="1514" y="527"/>
                    <a:pt x="1515" y="527"/>
                    <a:pt x="1515" y="526"/>
                  </a:cubicBezTo>
                  <a:cubicBezTo>
                    <a:pt x="1521" y="520"/>
                    <a:pt x="1521" y="520"/>
                    <a:pt x="1521" y="520"/>
                  </a:cubicBezTo>
                  <a:cubicBezTo>
                    <a:pt x="1522" y="519"/>
                    <a:pt x="1522" y="517"/>
                    <a:pt x="1521" y="516"/>
                  </a:cubicBezTo>
                  <a:cubicBezTo>
                    <a:pt x="1520" y="515"/>
                    <a:pt x="1518" y="515"/>
                    <a:pt x="1517" y="516"/>
                  </a:cubicBezTo>
                  <a:cubicBezTo>
                    <a:pt x="1511" y="522"/>
                    <a:pt x="1511" y="522"/>
                    <a:pt x="1511" y="522"/>
                  </a:cubicBezTo>
                  <a:cubicBezTo>
                    <a:pt x="1510" y="523"/>
                    <a:pt x="1510" y="525"/>
                    <a:pt x="1511" y="526"/>
                  </a:cubicBezTo>
                  <a:cubicBezTo>
                    <a:pt x="1512" y="527"/>
                    <a:pt x="1512" y="527"/>
                    <a:pt x="1513" y="527"/>
                  </a:cubicBezTo>
                  <a:close/>
                  <a:moveTo>
                    <a:pt x="1539" y="512"/>
                  </a:moveTo>
                  <a:cubicBezTo>
                    <a:pt x="1538" y="511"/>
                    <a:pt x="1536" y="511"/>
                    <a:pt x="1534" y="512"/>
                  </a:cubicBezTo>
                  <a:cubicBezTo>
                    <a:pt x="1526" y="521"/>
                    <a:pt x="1526" y="521"/>
                    <a:pt x="1526" y="521"/>
                  </a:cubicBezTo>
                  <a:cubicBezTo>
                    <a:pt x="1524" y="522"/>
                    <a:pt x="1524" y="524"/>
                    <a:pt x="1526" y="526"/>
                  </a:cubicBezTo>
                  <a:cubicBezTo>
                    <a:pt x="1526" y="526"/>
                    <a:pt x="1527" y="527"/>
                    <a:pt x="1528" y="527"/>
                  </a:cubicBezTo>
                  <a:cubicBezTo>
                    <a:pt x="1529" y="527"/>
                    <a:pt x="1529" y="526"/>
                    <a:pt x="1530" y="526"/>
                  </a:cubicBezTo>
                  <a:cubicBezTo>
                    <a:pt x="1539" y="517"/>
                    <a:pt x="1539" y="517"/>
                    <a:pt x="1539" y="517"/>
                  </a:cubicBezTo>
                  <a:cubicBezTo>
                    <a:pt x="1540" y="516"/>
                    <a:pt x="1540" y="514"/>
                    <a:pt x="1539" y="512"/>
                  </a:cubicBezTo>
                  <a:close/>
                  <a:moveTo>
                    <a:pt x="1502" y="552"/>
                  </a:moveTo>
                  <a:cubicBezTo>
                    <a:pt x="1503" y="552"/>
                    <a:pt x="1504" y="552"/>
                    <a:pt x="1504" y="551"/>
                  </a:cubicBezTo>
                  <a:cubicBezTo>
                    <a:pt x="1510" y="546"/>
                    <a:pt x="1510" y="546"/>
                    <a:pt x="1510" y="546"/>
                  </a:cubicBezTo>
                  <a:cubicBezTo>
                    <a:pt x="1510" y="546"/>
                    <a:pt x="1510" y="545"/>
                    <a:pt x="1510" y="545"/>
                  </a:cubicBezTo>
                  <a:cubicBezTo>
                    <a:pt x="1510" y="545"/>
                    <a:pt x="1510" y="545"/>
                    <a:pt x="1511" y="545"/>
                  </a:cubicBezTo>
                  <a:cubicBezTo>
                    <a:pt x="1525" y="531"/>
                    <a:pt x="1525" y="531"/>
                    <a:pt x="1525" y="531"/>
                  </a:cubicBezTo>
                  <a:cubicBezTo>
                    <a:pt x="1526" y="530"/>
                    <a:pt x="1526" y="528"/>
                    <a:pt x="1525" y="527"/>
                  </a:cubicBezTo>
                  <a:cubicBezTo>
                    <a:pt x="1523" y="525"/>
                    <a:pt x="1521" y="525"/>
                    <a:pt x="1520" y="527"/>
                  </a:cubicBezTo>
                  <a:cubicBezTo>
                    <a:pt x="1506" y="541"/>
                    <a:pt x="1506" y="541"/>
                    <a:pt x="1506" y="541"/>
                  </a:cubicBezTo>
                  <a:cubicBezTo>
                    <a:pt x="1506" y="541"/>
                    <a:pt x="1506" y="541"/>
                    <a:pt x="1506" y="541"/>
                  </a:cubicBezTo>
                  <a:cubicBezTo>
                    <a:pt x="1506" y="541"/>
                    <a:pt x="1506" y="541"/>
                    <a:pt x="1506" y="541"/>
                  </a:cubicBezTo>
                  <a:cubicBezTo>
                    <a:pt x="1500" y="547"/>
                    <a:pt x="1500" y="547"/>
                    <a:pt x="1500" y="547"/>
                  </a:cubicBezTo>
                  <a:cubicBezTo>
                    <a:pt x="1499" y="548"/>
                    <a:pt x="1499" y="550"/>
                    <a:pt x="1500" y="551"/>
                  </a:cubicBezTo>
                  <a:cubicBezTo>
                    <a:pt x="1500" y="552"/>
                    <a:pt x="1501" y="552"/>
                    <a:pt x="1502" y="552"/>
                  </a:cubicBezTo>
                  <a:close/>
                  <a:moveTo>
                    <a:pt x="1480" y="581"/>
                  </a:moveTo>
                  <a:cubicBezTo>
                    <a:pt x="1477" y="584"/>
                    <a:pt x="1477" y="584"/>
                    <a:pt x="1477" y="584"/>
                  </a:cubicBezTo>
                  <a:cubicBezTo>
                    <a:pt x="1476" y="585"/>
                    <a:pt x="1476" y="587"/>
                    <a:pt x="1477" y="588"/>
                  </a:cubicBezTo>
                  <a:cubicBezTo>
                    <a:pt x="1478" y="589"/>
                    <a:pt x="1479" y="589"/>
                    <a:pt x="1479" y="589"/>
                  </a:cubicBezTo>
                  <a:cubicBezTo>
                    <a:pt x="1480" y="589"/>
                    <a:pt x="1481" y="589"/>
                    <a:pt x="1481" y="588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5" y="584"/>
                    <a:pt x="1485" y="582"/>
                    <a:pt x="1484" y="581"/>
                  </a:cubicBezTo>
                  <a:cubicBezTo>
                    <a:pt x="1483" y="580"/>
                    <a:pt x="1481" y="580"/>
                    <a:pt x="1480" y="581"/>
                  </a:cubicBezTo>
                  <a:close/>
                  <a:moveTo>
                    <a:pt x="1553" y="507"/>
                  </a:moveTo>
                  <a:cubicBezTo>
                    <a:pt x="1551" y="509"/>
                    <a:pt x="1551" y="509"/>
                    <a:pt x="1551" y="509"/>
                  </a:cubicBezTo>
                  <a:cubicBezTo>
                    <a:pt x="1551" y="510"/>
                    <a:pt x="1551" y="510"/>
                    <a:pt x="1551" y="510"/>
                  </a:cubicBezTo>
                  <a:cubicBezTo>
                    <a:pt x="1551" y="510"/>
                    <a:pt x="1551" y="510"/>
                    <a:pt x="1550" y="510"/>
                  </a:cubicBezTo>
                  <a:cubicBezTo>
                    <a:pt x="1546" y="515"/>
                    <a:pt x="1546" y="515"/>
                    <a:pt x="1546" y="515"/>
                  </a:cubicBezTo>
                  <a:cubicBezTo>
                    <a:pt x="1545" y="516"/>
                    <a:pt x="1545" y="518"/>
                    <a:pt x="1546" y="519"/>
                  </a:cubicBezTo>
                  <a:cubicBezTo>
                    <a:pt x="1547" y="520"/>
                    <a:pt x="1548" y="520"/>
                    <a:pt x="1548" y="520"/>
                  </a:cubicBezTo>
                  <a:cubicBezTo>
                    <a:pt x="1549" y="520"/>
                    <a:pt x="1550" y="520"/>
                    <a:pt x="1550" y="519"/>
                  </a:cubicBezTo>
                  <a:cubicBezTo>
                    <a:pt x="1555" y="515"/>
                    <a:pt x="1555" y="515"/>
                    <a:pt x="1555" y="515"/>
                  </a:cubicBezTo>
                  <a:cubicBezTo>
                    <a:pt x="1555" y="515"/>
                    <a:pt x="1555" y="514"/>
                    <a:pt x="1555" y="514"/>
                  </a:cubicBezTo>
                  <a:cubicBezTo>
                    <a:pt x="1555" y="514"/>
                    <a:pt x="1556" y="514"/>
                    <a:pt x="1556" y="514"/>
                  </a:cubicBezTo>
                  <a:cubicBezTo>
                    <a:pt x="1558" y="512"/>
                    <a:pt x="1558" y="512"/>
                    <a:pt x="1558" y="512"/>
                  </a:cubicBezTo>
                  <a:cubicBezTo>
                    <a:pt x="1559" y="511"/>
                    <a:pt x="1559" y="509"/>
                    <a:pt x="1558" y="507"/>
                  </a:cubicBezTo>
                  <a:cubicBezTo>
                    <a:pt x="1556" y="506"/>
                    <a:pt x="1555" y="506"/>
                    <a:pt x="1553" y="507"/>
                  </a:cubicBezTo>
                  <a:close/>
                  <a:moveTo>
                    <a:pt x="1518" y="543"/>
                  </a:moveTo>
                  <a:cubicBezTo>
                    <a:pt x="1511" y="549"/>
                    <a:pt x="1511" y="549"/>
                    <a:pt x="1511" y="549"/>
                  </a:cubicBezTo>
                  <a:cubicBezTo>
                    <a:pt x="1510" y="551"/>
                    <a:pt x="1510" y="553"/>
                    <a:pt x="1511" y="554"/>
                  </a:cubicBezTo>
                  <a:cubicBezTo>
                    <a:pt x="1512" y="554"/>
                    <a:pt x="1513" y="555"/>
                    <a:pt x="1514" y="555"/>
                  </a:cubicBezTo>
                  <a:cubicBezTo>
                    <a:pt x="1514" y="555"/>
                    <a:pt x="1515" y="554"/>
                    <a:pt x="1516" y="554"/>
                  </a:cubicBezTo>
                  <a:cubicBezTo>
                    <a:pt x="1522" y="548"/>
                    <a:pt x="1522" y="548"/>
                    <a:pt x="1522" y="548"/>
                  </a:cubicBezTo>
                  <a:cubicBezTo>
                    <a:pt x="1523" y="546"/>
                    <a:pt x="1523" y="545"/>
                    <a:pt x="1522" y="543"/>
                  </a:cubicBezTo>
                  <a:cubicBezTo>
                    <a:pt x="1521" y="542"/>
                    <a:pt x="1519" y="542"/>
                    <a:pt x="1518" y="543"/>
                  </a:cubicBezTo>
                  <a:close/>
                  <a:moveTo>
                    <a:pt x="1502" y="566"/>
                  </a:moveTo>
                  <a:cubicBezTo>
                    <a:pt x="1503" y="566"/>
                    <a:pt x="1504" y="566"/>
                    <a:pt x="1504" y="565"/>
                  </a:cubicBezTo>
                  <a:cubicBezTo>
                    <a:pt x="1509" y="560"/>
                    <a:pt x="1509" y="560"/>
                    <a:pt x="1509" y="560"/>
                  </a:cubicBezTo>
                  <a:cubicBezTo>
                    <a:pt x="1511" y="559"/>
                    <a:pt x="1511" y="557"/>
                    <a:pt x="1509" y="556"/>
                  </a:cubicBezTo>
                  <a:cubicBezTo>
                    <a:pt x="1508" y="555"/>
                    <a:pt x="1506" y="555"/>
                    <a:pt x="1505" y="556"/>
                  </a:cubicBezTo>
                  <a:cubicBezTo>
                    <a:pt x="1500" y="561"/>
                    <a:pt x="1500" y="561"/>
                    <a:pt x="1500" y="561"/>
                  </a:cubicBezTo>
                  <a:cubicBezTo>
                    <a:pt x="1499" y="562"/>
                    <a:pt x="1499" y="564"/>
                    <a:pt x="1500" y="565"/>
                  </a:cubicBezTo>
                  <a:cubicBezTo>
                    <a:pt x="1500" y="566"/>
                    <a:pt x="1501" y="566"/>
                    <a:pt x="1502" y="566"/>
                  </a:cubicBezTo>
                  <a:close/>
                  <a:moveTo>
                    <a:pt x="1495" y="588"/>
                  </a:moveTo>
                  <a:cubicBezTo>
                    <a:pt x="1495" y="588"/>
                    <a:pt x="1496" y="587"/>
                    <a:pt x="1497" y="587"/>
                  </a:cubicBezTo>
                  <a:cubicBezTo>
                    <a:pt x="1499" y="584"/>
                    <a:pt x="1499" y="584"/>
                    <a:pt x="1499" y="584"/>
                  </a:cubicBezTo>
                  <a:cubicBezTo>
                    <a:pt x="1500" y="583"/>
                    <a:pt x="1500" y="581"/>
                    <a:pt x="1499" y="580"/>
                  </a:cubicBezTo>
                  <a:cubicBezTo>
                    <a:pt x="1498" y="579"/>
                    <a:pt x="1496" y="579"/>
                    <a:pt x="1495" y="580"/>
                  </a:cubicBezTo>
                  <a:cubicBezTo>
                    <a:pt x="1492" y="582"/>
                    <a:pt x="1492" y="582"/>
                    <a:pt x="1492" y="582"/>
                  </a:cubicBezTo>
                  <a:cubicBezTo>
                    <a:pt x="1491" y="584"/>
                    <a:pt x="1491" y="585"/>
                    <a:pt x="1492" y="587"/>
                  </a:cubicBezTo>
                  <a:cubicBezTo>
                    <a:pt x="1493" y="587"/>
                    <a:pt x="1494" y="588"/>
                    <a:pt x="1495" y="588"/>
                  </a:cubicBezTo>
                  <a:close/>
                  <a:moveTo>
                    <a:pt x="1557" y="526"/>
                  </a:moveTo>
                  <a:cubicBezTo>
                    <a:pt x="1559" y="525"/>
                    <a:pt x="1559" y="525"/>
                    <a:pt x="1559" y="525"/>
                  </a:cubicBezTo>
                  <a:cubicBezTo>
                    <a:pt x="1560" y="523"/>
                    <a:pt x="1560" y="521"/>
                    <a:pt x="1559" y="520"/>
                  </a:cubicBezTo>
                  <a:cubicBezTo>
                    <a:pt x="1558" y="519"/>
                    <a:pt x="1556" y="519"/>
                    <a:pt x="1555" y="520"/>
                  </a:cubicBezTo>
                  <a:cubicBezTo>
                    <a:pt x="1553" y="522"/>
                    <a:pt x="1553" y="522"/>
                    <a:pt x="1553" y="522"/>
                  </a:cubicBezTo>
                  <a:cubicBezTo>
                    <a:pt x="1547" y="528"/>
                    <a:pt x="1547" y="528"/>
                    <a:pt x="1547" y="528"/>
                  </a:cubicBezTo>
                  <a:cubicBezTo>
                    <a:pt x="1546" y="529"/>
                    <a:pt x="1546" y="531"/>
                    <a:pt x="1547" y="532"/>
                  </a:cubicBezTo>
                  <a:cubicBezTo>
                    <a:pt x="1548" y="533"/>
                    <a:pt x="1548" y="533"/>
                    <a:pt x="1549" y="533"/>
                  </a:cubicBezTo>
                  <a:cubicBezTo>
                    <a:pt x="1550" y="533"/>
                    <a:pt x="1551" y="533"/>
                    <a:pt x="1551" y="532"/>
                  </a:cubicBezTo>
                  <a:lnTo>
                    <a:pt x="1557" y="526"/>
                  </a:lnTo>
                  <a:close/>
                  <a:moveTo>
                    <a:pt x="1519" y="564"/>
                  </a:moveTo>
                  <a:cubicBezTo>
                    <a:pt x="1526" y="557"/>
                    <a:pt x="1526" y="557"/>
                    <a:pt x="1526" y="557"/>
                  </a:cubicBezTo>
                  <a:cubicBezTo>
                    <a:pt x="1527" y="556"/>
                    <a:pt x="1527" y="554"/>
                    <a:pt x="1526" y="553"/>
                  </a:cubicBezTo>
                  <a:cubicBezTo>
                    <a:pt x="1525" y="552"/>
                    <a:pt x="1523" y="552"/>
                    <a:pt x="1522" y="553"/>
                  </a:cubicBezTo>
                  <a:cubicBezTo>
                    <a:pt x="1515" y="560"/>
                    <a:pt x="1515" y="560"/>
                    <a:pt x="1515" y="560"/>
                  </a:cubicBezTo>
                  <a:cubicBezTo>
                    <a:pt x="1514" y="561"/>
                    <a:pt x="1514" y="563"/>
                    <a:pt x="1515" y="564"/>
                  </a:cubicBezTo>
                  <a:cubicBezTo>
                    <a:pt x="1516" y="565"/>
                    <a:pt x="1517" y="565"/>
                    <a:pt x="1517" y="565"/>
                  </a:cubicBezTo>
                  <a:cubicBezTo>
                    <a:pt x="1518" y="565"/>
                    <a:pt x="1519" y="565"/>
                    <a:pt x="1519" y="564"/>
                  </a:cubicBezTo>
                  <a:close/>
                  <a:moveTo>
                    <a:pt x="1499" y="594"/>
                  </a:moveTo>
                  <a:cubicBezTo>
                    <a:pt x="1499" y="595"/>
                    <a:pt x="1500" y="595"/>
                    <a:pt x="1501" y="595"/>
                  </a:cubicBezTo>
                  <a:cubicBezTo>
                    <a:pt x="1502" y="595"/>
                    <a:pt x="1503" y="595"/>
                    <a:pt x="1503" y="594"/>
                  </a:cubicBezTo>
                  <a:cubicBezTo>
                    <a:pt x="1509" y="589"/>
                    <a:pt x="1509" y="589"/>
                    <a:pt x="1509" y="589"/>
                  </a:cubicBezTo>
                  <a:cubicBezTo>
                    <a:pt x="1513" y="584"/>
                    <a:pt x="1513" y="584"/>
                    <a:pt x="1513" y="584"/>
                  </a:cubicBezTo>
                  <a:cubicBezTo>
                    <a:pt x="1514" y="583"/>
                    <a:pt x="1514" y="581"/>
                    <a:pt x="1513" y="580"/>
                  </a:cubicBezTo>
                  <a:cubicBezTo>
                    <a:pt x="1512" y="579"/>
                    <a:pt x="1510" y="579"/>
                    <a:pt x="1509" y="580"/>
                  </a:cubicBezTo>
                  <a:cubicBezTo>
                    <a:pt x="1504" y="585"/>
                    <a:pt x="1504" y="585"/>
                    <a:pt x="1504" y="585"/>
                  </a:cubicBezTo>
                  <a:cubicBezTo>
                    <a:pt x="1499" y="590"/>
                    <a:pt x="1499" y="590"/>
                    <a:pt x="1499" y="590"/>
                  </a:cubicBezTo>
                  <a:cubicBezTo>
                    <a:pt x="1498" y="591"/>
                    <a:pt x="1498" y="593"/>
                    <a:pt x="1499" y="594"/>
                  </a:cubicBezTo>
                  <a:close/>
                  <a:moveTo>
                    <a:pt x="1549" y="544"/>
                  </a:moveTo>
                  <a:cubicBezTo>
                    <a:pt x="1547" y="543"/>
                    <a:pt x="1546" y="543"/>
                    <a:pt x="1544" y="544"/>
                  </a:cubicBezTo>
                  <a:cubicBezTo>
                    <a:pt x="1541" y="548"/>
                    <a:pt x="1541" y="548"/>
                    <a:pt x="1541" y="548"/>
                  </a:cubicBezTo>
                  <a:cubicBezTo>
                    <a:pt x="1539" y="549"/>
                    <a:pt x="1539" y="551"/>
                    <a:pt x="1541" y="553"/>
                  </a:cubicBezTo>
                  <a:cubicBezTo>
                    <a:pt x="1541" y="553"/>
                    <a:pt x="1542" y="553"/>
                    <a:pt x="1543" y="553"/>
                  </a:cubicBezTo>
                  <a:cubicBezTo>
                    <a:pt x="1544" y="553"/>
                    <a:pt x="1544" y="553"/>
                    <a:pt x="1545" y="553"/>
                  </a:cubicBezTo>
                  <a:cubicBezTo>
                    <a:pt x="1549" y="549"/>
                    <a:pt x="1549" y="549"/>
                    <a:pt x="1549" y="549"/>
                  </a:cubicBezTo>
                  <a:cubicBezTo>
                    <a:pt x="1550" y="548"/>
                    <a:pt x="1550" y="546"/>
                    <a:pt x="1549" y="544"/>
                  </a:cubicBezTo>
                  <a:close/>
                  <a:moveTo>
                    <a:pt x="1566" y="523"/>
                  </a:moveTo>
                  <a:cubicBezTo>
                    <a:pt x="1563" y="525"/>
                    <a:pt x="1563" y="525"/>
                    <a:pt x="1563" y="525"/>
                  </a:cubicBezTo>
                  <a:cubicBezTo>
                    <a:pt x="1562" y="527"/>
                    <a:pt x="1562" y="528"/>
                    <a:pt x="1563" y="530"/>
                  </a:cubicBezTo>
                  <a:cubicBezTo>
                    <a:pt x="1564" y="530"/>
                    <a:pt x="1565" y="531"/>
                    <a:pt x="1566" y="531"/>
                  </a:cubicBezTo>
                  <a:cubicBezTo>
                    <a:pt x="1566" y="531"/>
                    <a:pt x="1567" y="530"/>
                    <a:pt x="1568" y="530"/>
                  </a:cubicBezTo>
                  <a:cubicBezTo>
                    <a:pt x="1570" y="527"/>
                    <a:pt x="1570" y="527"/>
                    <a:pt x="1570" y="527"/>
                  </a:cubicBezTo>
                  <a:cubicBezTo>
                    <a:pt x="1572" y="526"/>
                    <a:pt x="1572" y="524"/>
                    <a:pt x="1570" y="523"/>
                  </a:cubicBezTo>
                  <a:cubicBezTo>
                    <a:pt x="1569" y="521"/>
                    <a:pt x="1567" y="521"/>
                    <a:pt x="1566" y="523"/>
                  </a:cubicBezTo>
                  <a:close/>
                  <a:moveTo>
                    <a:pt x="1581" y="530"/>
                  </a:moveTo>
                  <a:cubicBezTo>
                    <a:pt x="1582" y="529"/>
                    <a:pt x="1582" y="527"/>
                    <a:pt x="1581" y="526"/>
                  </a:cubicBezTo>
                  <a:cubicBezTo>
                    <a:pt x="1580" y="525"/>
                    <a:pt x="1578" y="525"/>
                    <a:pt x="1577" y="526"/>
                  </a:cubicBezTo>
                  <a:cubicBezTo>
                    <a:pt x="1569" y="534"/>
                    <a:pt x="1569" y="534"/>
                    <a:pt x="1569" y="534"/>
                  </a:cubicBezTo>
                  <a:cubicBezTo>
                    <a:pt x="1568" y="535"/>
                    <a:pt x="1568" y="537"/>
                    <a:pt x="1569" y="538"/>
                  </a:cubicBezTo>
                  <a:cubicBezTo>
                    <a:pt x="1570" y="539"/>
                    <a:pt x="1570" y="539"/>
                    <a:pt x="1571" y="539"/>
                  </a:cubicBezTo>
                  <a:cubicBezTo>
                    <a:pt x="1572" y="539"/>
                    <a:pt x="1573" y="539"/>
                    <a:pt x="1573" y="538"/>
                  </a:cubicBezTo>
                  <a:lnTo>
                    <a:pt x="1581" y="530"/>
                  </a:lnTo>
                  <a:close/>
                  <a:moveTo>
                    <a:pt x="1558" y="552"/>
                  </a:moveTo>
                  <a:cubicBezTo>
                    <a:pt x="1559" y="552"/>
                    <a:pt x="1559" y="552"/>
                    <a:pt x="1560" y="551"/>
                  </a:cubicBezTo>
                  <a:cubicBezTo>
                    <a:pt x="1565" y="547"/>
                    <a:pt x="1565" y="547"/>
                    <a:pt x="1565" y="547"/>
                  </a:cubicBezTo>
                  <a:cubicBezTo>
                    <a:pt x="1566" y="545"/>
                    <a:pt x="1566" y="543"/>
                    <a:pt x="1565" y="542"/>
                  </a:cubicBezTo>
                  <a:cubicBezTo>
                    <a:pt x="1564" y="541"/>
                    <a:pt x="1562" y="541"/>
                    <a:pt x="1560" y="542"/>
                  </a:cubicBezTo>
                  <a:cubicBezTo>
                    <a:pt x="1556" y="547"/>
                    <a:pt x="1556" y="547"/>
                    <a:pt x="1556" y="547"/>
                  </a:cubicBezTo>
                  <a:cubicBezTo>
                    <a:pt x="1555" y="548"/>
                    <a:pt x="1555" y="550"/>
                    <a:pt x="1556" y="551"/>
                  </a:cubicBezTo>
                  <a:cubicBezTo>
                    <a:pt x="1556" y="552"/>
                    <a:pt x="1557" y="552"/>
                    <a:pt x="1558" y="552"/>
                  </a:cubicBezTo>
                  <a:close/>
                  <a:moveTo>
                    <a:pt x="1529" y="595"/>
                  </a:moveTo>
                  <a:cubicBezTo>
                    <a:pt x="1530" y="595"/>
                    <a:pt x="1531" y="595"/>
                    <a:pt x="1531" y="594"/>
                  </a:cubicBezTo>
                  <a:cubicBezTo>
                    <a:pt x="1533" y="592"/>
                    <a:pt x="1533" y="592"/>
                    <a:pt x="1533" y="592"/>
                  </a:cubicBezTo>
                  <a:cubicBezTo>
                    <a:pt x="1533" y="592"/>
                    <a:pt x="1533" y="592"/>
                    <a:pt x="1533" y="592"/>
                  </a:cubicBezTo>
                  <a:cubicBezTo>
                    <a:pt x="1533" y="592"/>
                    <a:pt x="1533" y="592"/>
                    <a:pt x="1533" y="592"/>
                  </a:cubicBezTo>
                  <a:cubicBezTo>
                    <a:pt x="1534" y="592"/>
                    <a:pt x="1534" y="592"/>
                    <a:pt x="1534" y="592"/>
                  </a:cubicBezTo>
                  <a:cubicBezTo>
                    <a:pt x="1534" y="592"/>
                    <a:pt x="1534" y="592"/>
                    <a:pt x="1534" y="592"/>
                  </a:cubicBezTo>
                  <a:cubicBezTo>
                    <a:pt x="1543" y="583"/>
                    <a:pt x="1543" y="583"/>
                    <a:pt x="1543" y="583"/>
                  </a:cubicBezTo>
                  <a:cubicBezTo>
                    <a:pt x="1544" y="582"/>
                    <a:pt x="1544" y="580"/>
                    <a:pt x="1543" y="579"/>
                  </a:cubicBezTo>
                  <a:cubicBezTo>
                    <a:pt x="1541" y="577"/>
                    <a:pt x="1539" y="577"/>
                    <a:pt x="1538" y="579"/>
                  </a:cubicBezTo>
                  <a:cubicBezTo>
                    <a:pt x="1530" y="587"/>
                    <a:pt x="1530" y="587"/>
                    <a:pt x="1530" y="587"/>
                  </a:cubicBezTo>
                  <a:cubicBezTo>
                    <a:pt x="1530" y="587"/>
                    <a:pt x="1529" y="587"/>
                    <a:pt x="1529" y="587"/>
                  </a:cubicBezTo>
                  <a:cubicBezTo>
                    <a:pt x="1529" y="587"/>
                    <a:pt x="1529" y="588"/>
                    <a:pt x="1529" y="588"/>
                  </a:cubicBezTo>
                  <a:cubicBezTo>
                    <a:pt x="1529" y="588"/>
                    <a:pt x="1529" y="588"/>
                    <a:pt x="1529" y="588"/>
                  </a:cubicBezTo>
                  <a:cubicBezTo>
                    <a:pt x="1527" y="590"/>
                    <a:pt x="1527" y="590"/>
                    <a:pt x="1527" y="590"/>
                  </a:cubicBezTo>
                  <a:cubicBezTo>
                    <a:pt x="1526" y="591"/>
                    <a:pt x="1526" y="593"/>
                    <a:pt x="1527" y="594"/>
                  </a:cubicBezTo>
                  <a:cubicBezTo>
                    <a:pt x="1527" y="595"/>
                    <a:pt x="1528" y="595"/>
                    <a:pt x="1529" y="595"/>
                  </a:cubicBezTo>
                  <a:close/>
                  <a:moveTo>
                    <a:pt x="1576" y="548"/>
                  </a:moveTo>
                  <a:cubicBezTo>
                    <a:pt x="1577" y="548"/>
                    <a:pt x="1577" y="548"/>
                    <a:pt x="1578" y="547"/>
                  </a:cubicBezTo>
                  <a:cubicBezTo>
                    <a:pt x="1590" y="535"/>
                    <a:pt x="1590" y="535"/>
                    <a:pt x="1590" y="535"/>
                  </a:cubicBezTo>
                  <a:cubicBezTo>
                    <a:pt x="1592" y="534"/>
                    <a:pt x="1592" y="532"/>
                    <a:pt x="1590" y="531"/>
                  </a:cubicBezTo>
                  <a:cubicBezTo>
                    <a:pt x="1589" y="529"/>
                    <a:pt x="1587" y="529"/>
                    <a:pt x="1586" y="531"/>
                  </a:cubicBezTo>
                  <a:cubicBezTo>
                    <a:pt x="1576" y="541"/>
                    <a:pt x="1576" y="541"/>
                    <a:pt x="1576" y="541"/>
                  </a:cubicBezTo>
                  <a:cubicBezTo>
                    <a:pt x="1574" y="543"/>
                    <a:pt x="1574" y="543"/>
                    <a:pt x="1574" y="543"/>
                  </a:cubicBezTo>
                  <a:cubicBezTo>
                    <a:pt x="1572" y="544"/>
                    <a:pt x="1572" y="546"/>
                    <a:pt x="1574" y="547"/>
                  </a:cubicBezTo>
                  <a:cubicBezTo>
                    <a:pt x="1574" y="548"/>
                    <a:pt x="1575" y="548"/>
                    <a:pt x="1576" y="548"/>
                  </a:cubicBezTo>
                  <a:close/>
                  <a:moveTo>
                    <a:pt x="1582" y="556"/>
                  </a:moveTo>
                  <a:cubicBezTo>
                    <a:pt x="1582" y="556"/>
                    <a:pt x="1583" y="556"/>
                    <a:pt x="1584" y="556"/>
                  </a:cubicBezTo>
                  <a:cubicBezTo>
                    <a:pt x="1593" y="546"/>
                    <a:pt x="1593" y="546"/>
                    <a:pt x="1593" y="546"/>
                  </a:cubicBezTo>
                  <a:cubicBezTo>
                    <a:pt x="1594" y="545"/>
                    <a:pt x="1594" y="543"/>
                    <a:pt x="1593" y="542"/>
                  </a:cubicBezTo>
                  <a:cubicBezTo>
                    <a:pt x="1592" y="541"/>
                    <a:pt x="1590" y="541"/>
                    <a:pt x="1589" y="542"/>
                  </a:cubicBezTo>
                  <a:cubicBezTo>
                    <a:pt x="1579" y="551"/>
                    <a:pt x="1579" y="551"/>
                    <a:pt x="1579" y="551"/>
                  </a:cubicBezTo>
                  <a:cubicBezTo>
                    <a:pt x="1578" y="552"/>
                    <a:pt x="1578" y="554"/>
                    <a:pt x="1579" y="556"/>
                  </a:cubicBezTo>
                  <a:cubicBezTo>
                    <a:pt x="1580" y="556"/>
                    <a:pt x="1581" y="556"/>
                    <a:pt x="1582" y="556"/>
                  </a:cubicBezTo>
                  <a:close/>
                  <a:moveTo>
                    <a:pt x="1450" y="686"/>
                  </a:moveTo>
                  <a:cubicBezTo>
                    <a:pt x="1450" y="686"/>
                    <a:pt x="1451" y="686"/>
                    <a:pt x="1452" y="686"/>
                  </a:cubicBezTo>
                  <a:cubicBezTo>
                    <a:pt x="1452" y="686"/>
                    <a:pt x="1453" y="686"/>
                    <a:pt x="1454" y="686"/>
                  </a:cubicBezTo>
                  <a:cubicBezTo>
                    <a:pt x="1472" y="668"/>
                    <a:pt x="1472" y="668"/>
                    <a:pt x="1472" y="668"/>
                  </a:cubicBezTo>
                  <a:cubicBezTo>
                    <a:pt x="1473" y="667"/>
                    <a:pt x="1473" y="665"/>
                    <a:pt x="1472" y="664"/>
                  </a:cubicBezTo>
                  <a:cubicBezTo>
                    <a:pt x="1470" y="662"/>
                    <a:pt x="1468" y="662"/>
                    <a:pt x="1467" y="664"/>
                  </a:cubicBezTo>
                  <a:cubicBezTo>
                    <a:pt x="1450" y="681"/>
                    <a:pt x="1450" y="681"/>
                    <a:pt x="1450" y="681"/>
                  </a:cubicBezTo>
                  <a:cubicBezTo>
                    <a:pt x="1448" y="682"/>
                    <a:pt x="1448" y="684"/>
                    <a:pt x="1450" y="686"/>
                  </a:cubicBezTo>
                  <a:close/>
                  <a:moveTo>
                    <a:pt x="1509" y="643"/>
                  </a:moveTo>
                  <a:cubicBezTo>
                    <a:pt x="1510" y="643"/>
                    <a:pt x="1511" y="642"/>
                    <a:pt x="1512" y="642"/>
                  </a:cubicBezTo>
                  <a:cubicBezTo>
                    <a:pt x="1515" y="638"/>
                    <a:pt x="1515" y="638"/>
                    <a:pt x="1515" y="638"/>
                  </a:cubicBezTo>
                  <a:cubicBezTo>
                    <a:pt x="1517" y="637"/>
                    <a:pt x="1517" y="635"/>
                    <a:pt x="1515" y="634"/>
                  </a:cubicBezTo>
                  <a:cubicBezTo>
                    <a:pt x="1514" y="632"/>
                    <a:pt x="1512" y="632"/>
                    <a:pt x="1511" y="634"/>
                  </a:cubicBezTo>
                  <a:cubicBezTo>
                    <a:pt x="1507" y="637"/>
                    <a:pt x="1507" y="637"/>
                    <a:pt x="1507" y="637"/>
                  </a:cubicBezTo>
                  <a:cubicBezTo>
                    <a:pt x="1506" y="639"/>
                    <a:pt x="1506" y="641"/>
                    <a:pt x="1507" y="642"/>
                  </a:cubicBezTo>
                  <a:cubicBezTo>
                    <a:pt x="1508" y="642"/>
                    <a:pt x="1509" y="643"/>
                    <a:pt x="1509" y="643"/>
                  </a:cubicBezTo>
                  <a:close/>
                  <a:moveTo>
                    <a:pt x="1593" y="559"/>
                  </a:moveTo>
                  <a:cubicBezTo>
                    <a:pt x="1594" y="559"/>
                    <a:pt x="1595" y="558"/>
                    <a:pt x="1596" y="558"/>
                  </a:cubicBezTo>
                  <a:cubicBezTo>
                    <a:pt x="1614" y="539"/>
                    <a:pt x="1614" y="539"/>
                    <a:pt x="1614" y="539"/>
                  </a:cubicBezTo>
                  <a:cubicBezTo>
                    <a:pt x="1616" y="538"/>
                    <a:pt x="1616" y="536"/>
                    <a:pt x="1614" y="535"/>
                  </a:cubicBezTo>
                  <a:cubicBezTo>
                    <a:pt x="1613" y="533"/>
                    <a:pt x="1611" y="533"/>
                    <a:pt x="1610" y="535"/>
                  </a:cubicBezTo>
                  <a:cubicBezTo>
                    <a:pt x="1591" y="553"/>
                    <a:pt x="1591" y="553"/>
                    <a:pt x="1591" y="553"/>
                  </a:cubicBezTo>
                  <a:cubicBezTo>
                    <a:pt x="1590" y="555"/>
                    <a:pt x="1590" y="557"/>
                    <a:pt x="1591" y="558"/>
                  </a:cubicBezTo>
                  <a:cubicBezTo>
                    <a:pt x="1592" y="558"/>
                    <a:pt x="1593" y="559"/>
                    <a:pt x="1593" y="559"/>
                  </a:cubicBezTo>
                  <a:close/>
                  <a:moveTo>
                    <a:pt x="1568" y="584"/>
                  </a:moveTo>
                  <a:cubicBezTo>
                    <a:pt x="1569" y="584"/>
                    <a:pt x="1570" y="583"/>
                    <a:pt x="1571" y="583"/>
                  </a:cubicBezTo>
                  <a:cubicBezTo>
                    <a:pt x="1572" y="582"/>
                    <a:pt x="1572" y="582"/>
                    <a:pt x="1572" y="582"/>
                  </a:cubicBezTo>
                  <a:cubicBezTo>
                    <a:pt x="1573" y="581"/>
                    <a:pt x="1573" y="579"/>
                    <a:pt x="1572" y="577"/>
                  </a:cubicBezTo>
                  <a:cubicBezTo>
                    <a:pt x="1570" y="576"/>
                    <a:pt x="1569" y="576"/>
                    <a:pt x="1567" y="577"/>
                  </a:cubicBezTo>
                  <a:cubicBezTo>
                    <a:pt x="1566" y="578"/>
                    <a:pt x="1566" y="578"/>
                    <a:pt x="1566" y="578"/>
                  </a:cubicBezTo>
                  <a:cubicBezTo>
                    <a:pt x="1565" y="580"/>
                    <a:pt x="1565" y="582"/>
                    <a:pt x="1566" y="583"/>
                  </a:cubicBezTo>
                  <a:cubicBezTo>
                    <a:pt x="1567" y="583"/>
                    <a:pt x="1568" y="584"/>
                    <a:pt x="1568" y="584"/>
                  </a:cubicBezTo>
                  <a:close/>
                  <a:moveTo>
                    <a:pt x="1445" y="707"/>
                  </a:moveTo>
                  <a:cubicBezTo>
                    <a:pt x="1446" y="707"/>
                    <a:pt x="1446" y="707"/>
                    <a:pt x="1447" y="707"/>
                  </a:cubicBezTo>
                  <a:cubicBezTo>
                    <a:pt x="1451" y="702"/>
                    <a:pt x="1451" y="702"/>
                    <a:pt x="1451" y="702"/>
                  </a:cubicBezTo>
                  <a:cubicBezTo>
                    <a:pt x="1451" y="702"/>
                    <a:pt x="1452" y="702"/>
                    <a:pt x="1452" y="701"/>
                  </a:cubicBezTo>
                  <a:cubicBezTo>
                    <a:pt x="1452" y="701"/>
                    <a:pt x="1453" y="701"/>
                    <a:pt x="1453" y="700"/>
                  </a:cubicBezTo>
                  <a:cubicBezTo>
                    <a:pt x="1491" y="662"/>
                    <a:pt x="1491" y="662"/>
                    <a:pt x="1491" y="662"/>
                  </a:cubicBezTo>
                  <a:cubicBezTo>
                    <a:pt x="1492" y="661"/>
                    <a:pt x="1492" y="659"/>
                    <a:pt x="1491" y="658"/>
                  </a:cubicBezTo>
                  <a:cubicBezTo>
                    <a:pt x="1490" y="657"/>
                    <a:pt x="1488" y="657"/>
                    <a:pt x="1487" y="658"/>
                  </a:cubicBezTo>
                  <a:cubicBezTo>
                    <a:pt x="1449" y="696"/>
                    <a:pt x="1449" y="696"/>
                    <a:pt x="1449" y="696"/>
                  </a:cubicBezTo>
                  <a:cubicBezTo>
                    <a:pt x="1448" y="696"/>
                    <a:pt x="1448" y="697"/>
                    <a:pt x="1448" y="697"/>
                  </a:cubicBezTo>
                  <a:cubicBezTo>
                    <a:pt x="1447" y="697"/>
                    <a:pt x="1447" y="698"/>
                    <a:pt x="1447" y="698"/>
                  </a:cubicBezTo>
                  <a:cubicBezTo>
                    <a:pt x="1443" y="702"/>
                    <a:pt x="1443" y="702"/>
                    <a:pt x="1443" y="702"/>
                  </a:cubicBezTo>
                  <a:cubicBezTo>
                    <a:pt x="1441" y="703"/>
                    <a:pt x="1441" y="705"/>
                    <a:pt x="1443" y="707"/>
                  </a:cubicBezTo>
                  <a:cubicBezTo>
                    <a:pt x="1443" y="707"/>
                    <a:pt x="1444" y="707"/>
                    <a:pt x="1445" y="707"/>
                  </a:cubicBezTo>
                  <a:close/>
                  <a:moveTo>
                    <a:pt x="1560" y="606"/>
                  </a:moveTo>
                  <a:cubicBezTo>
                    <a:pt x="1561" y="606"/>
                    <a:pt x="1562" y="606"/>
                    <a:pt x="1562" y="605"/>
                  </a:cubicBezTo>
                  <a:cubicBezTo>
                    <a:pt x="1565" y="603"/>
                    <a:pt x="1565" y="603"/>
                    <a:pt x="1565" y="603"/>
                  </a:cubicBezTo>
                  <a:cubicBezTo>
                    <a:pt x="1566" y="601"/>
                    <a:pt x="1566" y="599"/>
                    <a:pt x="1565" y="598"/>
                  </a:cubicBezTo>
                  <a:cubicBezTo>
                    <a:pt x="1564" y="597"/>
                    <a:pt x="1562" y="597"/>
                    <a:pt x="1560" y="598"/>
                  </a:cubicBezTo>
                  <a:cubicBezTo>
                    <a:pt x="1558" y="601"/>
                    <a:pt x="1558" y="601"/>
                    <a:pt x="1558" y="601"/>
                  </a:cubicBezTo>
                  <a:cubicBezTo>
                    <a:pt x="1557" y="602"/>
                    <a:pt x="1557" y="604"/>
                    <a:pt x="1558" y="605"/>
                  </a:cubicBezTo>
                  <a:cubicBezTo>
                    <a:pt x="1559" y="606"/>
                    <a:pt x="1560" y="606"/>
                    <a:pt x="1560" y="606"/>
                  </a:cubicBezTo>
                  <a:close/>
                  <a:moveTo>
                    <a:pt x="1445" y="718"/>
                  </a:moveTo>
                  <a:cubicBezTo>
                    <a:pt x="1446" y="718"/>
                    <a:pt x="1447" y="719"/>
                    <a:pt x="1447" y="719"/>
                  </a:cubicBezTo>
                  <a:cubicBezTo>
                    <a:pt x="1448" y="719"/>
                    <a:pt x="1449" y="718"/>
                    <a:pt x="1450" y="718"/>
                  </a:cubicBezTo>
                  <a:cubicBezTo>
                    <a:pt x="1545" y="622"/>
                    <a:pt x="1545" y="622"/>
                    <a:pt x="1545" y="622"/>
                  </a:cubicBezTo>
                  <a:cubicBezTo>
                    <a:pt x="1546" y="621"/>
                    <a:pt x="1546" y="619"/>
                    <a:pt x="1545" y="618"/>
                  </a:cubicBezTo>
                  <a:cubicBezTo>
                    <a:pt x="1544" y="617"/>
                    <a:pt x="1542" y="617"/>
                    <a:pt x="1541" y="618"/>
                  </a:cubicBezTo>
                  <a:cubicBezTo>
                    <a:pt x="1445" y="713"/>
                    <a:pt x="1445" y="713"/>
                    <a:pt x="1445" y="713"/>
                  </a:cubicBezTo>
                  <a:cubicBezTo>
                    <a:pt x="1444" y="715"/>
                    <a:pt x="1444" y="717"/>
                    <a:pt x="1445" y="718"/>
                  </a:cubicBezTo>
                  <a:close/>
                  <a:moveTo>
                    <a:pt x="1620" y="538"/>
                  </a:moveTo>
                  <a:cubicBezTo>
                    <a:pt x="1603" y="556"/>
                    <a:pt x="1603" y="556"/>
                    <a:pt x="1603" y="556"/>
                  </a:cubicBezTo>
                  <a:cubicBezTo>
                    <a:pt x="1601" y="557"/>
                    <a:pt x="1601" y="559"/>
                    <a:pt x="1603" y="560"/>
                  </a:cubicBezTo>
                  <a:cubicBezTo>
                    <a:pt x="1603" y="561"/>
                    <a:pt x="1604" y="561"/>
                    <a:pt x="1605" y="561"/>
                  </a:cubicBezTo>
                  <a:cubicBezTo>
                    <a:pt x="1606" y="561"/>
                    <a:pt x="1606" y="561"/>
                    <a:pt x="1607" y="560"/>
                  </a:cubicBezTo>
                  <a:cubicBezTo>
                    <a:pt x="1625" y="543"/>
                    <a:pt x="1625" y="543"/>
                    <a:pt x="1625" y="543"/>
                  </a:cubicBezTo>
                  <a:cubicBezTo>
                    <a:pt x="1626" y="542"/>
                    <a:pt x="1626" y="540"/>
                    <a:pt x="1625" y="538"/>
                  </a:cubicBezTo>
                  <a:cubicBezTo>
                    <a:pt x="1623" y="537"/>
                    <a:pt x="1622" y="537"/>
                    <a:pt x="1620" y="538"/>
                  </a:cubicBezTo>
                  <a:close/>
                  <a:moveTo>
                    <a:pt x="1447" y="733"/>
                  </a:moveTo>
                  <a:cubicBezTo>
                    <a:pt x="1447" y="733"/>
                    <a:pt x="1448" y="733"/>
                    <a:pt x="1449" y="733"/>
                  </a:cubicBezTo>
                  <a:cubicBezTo>
                    <a:pt x="1553" y="628"/>
                    <a:pt x="1553" y="628"/>
                    <a:pt x="1553" y="628"/>
                  </a:cubicBezTo>
                  <a:cubicBezTo>
                    <a:pt x="1575" y="607"/>
                    <a:pt x="1575" y="607"/>
                    <a:pt x="1575" y="607"/>
                  </a:cubicBezTo>
                  <a:cubicBezTo>
                    <a:pt x="1578" y="604"/>
                    <a:pt x="1578" y="604"/>
                    <a:pt x="1578" y="604"/>
                  </a:cubicBezTo>
                  <a:cubicBezTo>
                    <a:pt x="1579" y="602"/>
                    <a:pt x="1579" y="601"/>
                    <a:pt x="1578" y="599"/>
                  </a:cubicBezTo>
                  <a:cubicBezTo>
                    <a:pt x="1577" y="598"/>
                    <a:pt x="1575" y="598"/>
                    <a:pt x="1573" y="599"/>
                  </a:cubicBezTo>
                  <a:cubicBezTo>
                    <a:pt x="1445" y="728"/>
                    <a:pt x="1445" y="728"/>
                    <a:pt x="1445" y="728"/>
                  </a:cubicBezTo>
                  <a:cubicBezTo>
                    <a:pt x="1443" y="729"/>
                    <a:pt x="1443" y="731"/>
                    <a:pt x="1445" y="733"/>
                  </a:cubicBezTo>
                  <a:cubicBezTo>
                    <a:pt x="1445" y="733"/>
                    <a:pt x="1446" y="733"/>
                    <a:pt x="1447" y="733"/>
                  </a:cubicBezTo>
                  <a:close/>
                  <a:moveTo>
                    <a:pt x="1609" y="568"/>
                  </a:moveTo>
                  <a:cubicBezTo>
                    <a:pt x="1610" y="568"/>
                    <a:pt x="1611" y="569"/>
                    <a:pt x="1612" y="569"/>
                  </a:cubicBezTo>
                  <a:cubicBezTo>
                    <a:pt x="1612" y="569"/>
                    <a:pt x="1613" y="568"/>
                    <a:pt x="1614" y="568"/>
                  </a:cubicBezTo>
                  <a:cubicBezTo>
                    <a:pt x="1634" y="547"/>
                    <a:pt x="1634" y="547"/>
                    <a:pt x="1634" y="547"/>
                  </a:cubicBezTo>
                  <a:cubicBezTo>
                    <a:pt x="1635" y="546"/>
                    <a:pt x="1635" y="544"/>
                    <a:pt x="1634" y="543"/>
                  </a:cubicBezTo>
                  <a:cubicBezTo>
                    <a:pt x="1633" y="542"/>
                    <a:pt x="1631" y="542"/>
                    <a:pt x="1630" y="543"/>
                  </a:cubicBezTo>
                  <a:cubicBezTo>
                    <a:pt x="1609" y="563"/>
                    <a:pt x="1609" y="563"/>
                    <a:pt x="1609" y="563"/>
                  </a:cubicBezTo>
                  <a:cubicBezTo>
                    <a:pt x="1608" y="565"/>
                    <a:pt x="1608" y="567"/>
                    <a:pt x="1609" y="568"/>
                  </a:cubicBezTo>
                  <a:close/>
                  <a:moveTo>
                    <a:pt x="1612" y="574"/>
                  </a:moveTo>
                  <a:cubicBezTo>
                    <a:pt x="1612" y="574"/>
                    <a:pt x="1612" y="574"/>
                    <a:pt x="1612" y="575"/>
                  </a:cubicBezTo>
                  <a:cubicBezTo>
                    <a:pt x="1608" y="579"/>
                    <a:pt x="1608" y="579"/>
                    <a:pt x="1608" y="579"/>
                  </a:cubicBezTo>
                  <a:cubicBezTo>
                    <a:pt x="1607" y="580"/>
                    <a:pt x="1607" y="582"/>
                    <a:pt x="1608" y="583"/>
                  </a:cubicBezTo>
                  <a:cubicBezTo>
                    <a:pt x="1609" y="584"/>
                    <a:pt x="1609" y="584"/>
                    <a:pt x="1610" y="584"/>
                  </a:cubicBezTo>
                  <a:cubicBezTo>
                    <a:pt x="1611" y="584"/>
                    <a:pt x="1612" y="584"/>
                    <a:pt x="1612" y="583"/>
                  </a:cubicBezTo>
                  <a:cubicBezTo>
                    <a:pt x="1616" y="579"/>
                    <a:pt x="1616" y="579"/>
                    <a:pt x="1616" y="579"/>
                  </a:cubicBezTo>
                  <a:cubicBezTo>
                    <a:pt x="1617" y="579"/>
                    <a:pt x="1617" y="579"/>
                    <a:pt x="1617" y="579"/>
                  </a:cubicBezTo>
                  <a:cubicBezTo>
                    <a:pt x="1617" y="579"/>
                    <a:pt x="1617" y="579"/>
                    <a:pt x="1617" y="579"/>
                  </a:cubicBezTo>
                  <a:cubicBezTo>
                    <a:pt x="1646" y="550"/>
                    <a:pt x="1646" y="550"/>
                    <a:pt x="1646" y="550"/>
                  </a:cubicBezTo>
                  <a:cubicBezTo>
                    <a:pt x="1647" y="548"/>
                    <a:pt x="1647" y="546"/>
                    <a:pt x="1646" y="545"/>
                  </a:cubicBezTo>
                  <a:cubicBezTo>
                    <a:pt x="1645" y="544"/>
                    <a:pt x="1643" y="544"/>
                    <a:pt x="1642" y="545"/>
                  </a:cubicBezTo>
                  <a:cubicBezTo>
                    <a:pt x="1613" y="574"/>
                    <a:pt x="1613" y="574"/>
                    <a:pt x="1613" y="574"/>
                  </a:cubicBezTo>
                  <a:cubicBezTo>
                    <a:pt x="1612" y="574"/>
                    <a:pt x="1612" y="574"/>
                    <a:pt x="1612" y="574"/>
                  </a:cubicBezTo>
                  <a:close/>
                  <a:moveTo>
                    <a:pt x="1446" y="749"/>
                  </a:moveTo>
                  <a:cubicBezTo>
                    <a:pt x="1587" y="608"/>
                    <a:pt x="1587" y="608"/>
                    <a:pt x="1587" y="608"/>
                  </a:cubicBezTo>
                  <a:cubicBezTo>
                    <a:pt x="1589" y="607"/>
                    <a:pt x="1589" y="605"/>
                    <a:pt x="1587" y="604"/>
                  </a:cubicBezTo>
                  <a:cubicBezTo>
                    <a:pt x="1586" y="602"/>
                    <a:pt x="1584" y="602"/>
                    <a:pt x="1583" y="604"/>
                  </a:cubicBezTo>
                  <a:cubicBezTo>
                    <a:pt x="1442" y="745"/>
                    <a:pt x="1442" y="745"/>
                    <a:pt x="1442" y="745"/>
                  </a:cubicBezTo>
                  <a:cubicBezTo>
                    <a:pt x="1441" y="745"/>
                    <a:pt x="1441" y="746"/>
                    <a:pt x="1441" y="747"/>
                  </a:cubicBezTo>
                  <a:cubicBezTo>
                    <a:pt x="1440" y="747"/>
                    <a:pt x="1439" y="747"/>
                    <a:pt x="1439" y="748"/>
                  </a:cubicBezTo>
                  <a:cubicBezTo>
                    <a:pt x="1436" y="751"/>
                    <a:pt x="1436" y="751"/>
                    <a:pt x="1436" y="751"/>
                  </a:cubicBezTo>
                  <a:cubicBezTo>
                    <a:pt x="1434" y="752"/>
                    <a:pt x="1434" y="754"/>
                    <a:pt x="1436" y="755"/>
                  </a:cubicBezTo>
                  <a:cubicBezTo>
                    <a:pt x="1436" y="756"/>
                    <a:pt x="1437" y="756"/>
                    <a:pt x="1438" y="756"/>
                  </a:cubicBezTo>
                  <a:cubicBezTo>
                    <a:pt x="1439" y="756"/>
                    <a:pt x="1439" y="756"/>
                    <a:pt x="1440" y="755"/>
                  </a:cubicBezTo>
                  <a:cubicBezTo>
                    <a:pt x="1443" y="752"/>
                    <a:pt x="1443" y="752"/>
                    <a:pt x="1443" y="752"/>
                  </a:cubicBezTo>
                  <a:cubicBezTo>
                    <a:pt x="1444" y="752"/>
                    <a:pt x="1444" y="751"/>
                    <a:pt x="1444" y="750"/>
                  </a:cubicBezTo>
                  <a:cubicBezTo>
                    <a:pt x="1445" y="750"/>
                    <a:pt x="1446" y="750"/>
                    <a:pt x="1446" y="749"/>
                  </a:cubicBezTo>
                  <a:close/>
                  <a:moveTo>
                    <a:pt x="1600" y="605"/>
                  </a:moveTo>
                  <a:cubicBezTo>
                    <a:pt x="1599" y="603"/>
                    <a:pt x="1597" y="603"/>
                    <a:pt x="1596" y="605"/>
                  </a:cubicBezTo>
                  <a:cubicBezTo>
                    <a:pt x="1445" y="756"/>
                    <a:pt x="1445" y="756"/>
                    <a:pt x="1445" y="756"/>
                  </a:cubicBezTo>
                  <a:cubicBezTo>
                    <a:pt x="1443" y="757"/>
                    <a:pt x="1443" y="759"/>
                    <a:pt x="1445" y="760"/>
                  </a:cubicBezTo>
                  <a:cubicBezTo>
                    <a:pt x="1445" y="761"/>
                    <a:pt x="1446" y="761"/>
                    <a:pt x="1447" y="761"/>
                  </a:cubicBezTo>
                  <a:cubicBezTo>
                    <a:pt x="1447" y="761"/>
                    <a:pt x="1448" y="761"/>
                    <a:pt x="1449" y="760"/>
                  </a:cubicBezTo>
                  <a:cubicBezTo>
                    <a:pt x="1600" y="609"/>
                    <a:pt x="1600" y="609"/>
                    <a:pt x="1600" y="609"/>
                  </a:cubicBezTo>
                  <a:cubicBezTo>
                    <a:pt x="1602" y="608"/>
                    <a:pt x="1602" y="606"/>
                    <a:pt x="1600" y="605"/>
                  </a:cubicBezTo>
                  <a:close/>
                  <a:moveTo>
                    <a:pt x="1621" y="584"/>
                  </a:moveTo>
                  <a:cubicBezTo>
                    <a:pt x="1621" y="585"/>
                    <a:pt x="1622" y="585"/>
                    <a:pt x="1623" y="585"/>
                  </a:cubicBezTo>
                  <a:cubicBezTo>
                    <a:pt x="1624" y="585"/>
                    <a:pt x="1624" y="585"/>
                    <a:pt x="1625" y="584"/>
                  </a:cubicBezTo>
                  <a:cubicBezTo>
                    <a:pt x="1653" y="556"/>
                    <a:pt x="1653" y="556"/>
                    <a:pt x="1653" y="556"/>
                  </a:cubicBezTo>
                  <a:cubicBezTo>
                    <a:pt x="1654" y="555"/>
                    <a:pt x="1654" y="553"/>
                    <a:pt x="1653" y="552"/>
                  </a:cubicBezTo>
                  <a:cubicBezTo>
                    <a:pt x="1652" y="551"/>
                    <a:pt x="1650" y="551"/>
                    <a:pt x="1649" y="552"/>
                  </a:cubicBezTo>
                  <a:cubicBezTo>
                    <a:pt x="1621" y="580"/>
                    <a:pt x="1621" y="580"/>
                    <a:pt x="1621" y="580"/>
                  </a:cubicBezTo>
                  <a:cubicBezTo>
                    <a:pt x="1619" y="581"/>
                    <a:pt x="1619" y="583"/>
                    <a:pt x="1621" y="584"/>
                  </a:cubicBezTo>
                  <a:close/>
                  <a:moveTo>
                    <a:pt x="1664" y="545"/>
                  </a:moveTo>
                  <a:cubicBezTo>
                    <a:pt x="1664" y="545"/>
                    <a:pt x="1665" y="544"/>
                    <a:pt x="1666" y="544"/>
                  </a:cubicBezTo>
                  <a:cubicBezTo>
                    <a:pt x="1669" y="540"/>
                    <a:pt x="1669" y="540"/>
                    <a:pt x="1669" y="540"/>
                  </a:cubicBezTo>
                  <a:cubicBezTo>
                    <a:pt x="1671" y="539"/>
                    <a:pt x="1671" y="537"/>
                    <a:pt x="1669" y="536"/>
                  </a:cubicBezTo>
                  <a:cubicBezTo>
                    <a:pt x="1668" y="534"/>
                    <a:pt x="1666" y="534"/>
                    <a:pt x="1665" y="536"/>
                  </a:cubicBezTo>
                  <a:cubicBezTo>
                    <a:pt x="1661" y="539"/>
                    <a:pt x="1661" y="539"/>
                    <a:pt x="1661" y="539"/>
                  </a:cubicBezTo>
                  <a:cubicBezTo>
                    <a:pt x="1660" y="540"/>
                    <a:pt x="1660" y="542"/>
                    <a:pt x="1661" y="544"/>
                  </a:cubicBezTo>
                  <a:cubicBezTo>
                    <a:pt x="1662" y="544"/>
                    <a:pt x="1663" y="545"/>
                    <a:pt x="1664" y="545"/>
                  </a:cubicBezTo>
                  <a:close/>
                  <a:moveTo>
                    <a:pt x="1629" y="590"/>
                  </a:moveTo>
                  <a:cubicBezTo>
                    <a:pt x="1630" y="591"/>
                    <a:pt x="1630" y="591"/>
                    <a:pt x="1631" y="591"/>
                  </a:cubicBezTo>
                  <a:cubicBezTo>
                    <a:pt x="1632" y="591"/>
                    <a:pt x="1633" y="591"/>
                    <a:pt x="1633" y="590"/>
                  </a:cubicBezTo>
                  <a:cubicBezTo>
                    <a:pt x="1660" y="564"/>
                    <a:pt x="1660" y="564"/>
                    <a:pt x="1660" y="564"/>
                  </a:cubicBezTo>
                  <a:cubicBezTo>
                    <a:pt x="1661" y="562"/>
                    <a:pt x="1661" y="560"/>
                    <a:pt x="1660" y="559"/>
                  </a:cubicBezTo>
                  <a:cubicBezTo>
                    <a:pt x="1659" y="558"/>
                    <a:pt x="1657" y="558"/>
                    <a:pt x="1655" y="559"/>
                  </a:cubicBezTo>
                  <a:cubicBezTo>
                    <a:pt x="1629" y="586"/>
                    <a:pt x="1629" y="586"/>
                    <a:pt x="1629" y="586"/>
                  </a:cubicBezTo>
                  <a:cubicBezTo>
                    <a:pt x="1628" y="587"/>
                    <a:pt x="1628" y="589"/>
                    <a:pt x="1629" y="590"/>
                  </a:cubicBezTo>
                  <a:close/>
                  <a:moveTo>
                    <a:pt x="1594" y="625"/>
                  </a:moveTo>
                  <a:cubicBezTo>
                    <a:pt x="1593" y="624"/>
                    <a:pt x="1591" y="624"/>
                    <a:pt x="1590" y="625"/>
                  </a:cubicBezTo>
                  <a:cubicBezTo>
                    <a:pt x="1465" y="750"/>
                    <a:pt x="1465" y="750"/>
                    <a:pt x="1465" y="750"/>
                  </a:cubicBezTo>
                  <a:cubicBezTo>
                    <a:pt x="1463" y="751"/>
                    <a:pt x="1463" y="753"/>
                    <a:pt x="1465" y="754"/>
                  </a:cubicBezTo>
                  <a:cubicBezTo>
                    <a:pt x="1465" y="755"/>
                    <a:pt x="1466" y="755"/>
                    <a:pt x="1467" y="755"/>
                  </a:cubicBezTo>
                  <a:cubicBezTo>
                    <a:pt x="1468" y="755"/>
                    <a:pt x="1468" y="755"/>
                    <a:pt x="1469" y="754"/>
                  </a:cubicBezTo>
                  <a:cubicBezTo>
                    <a:pt x="1594" y="629"/>
                    <a:pt x="1594" y="629"/>
                    <a:pt x="1594" y="629"/>
                  </a:cubicBezTo>
                  <a:cubicBezTo>
                    <a:pt x="1595" y="628"/>
                    <a:pt x="1595" y="626"/>
                    <a:pt x="1594" y="625"/>
                  </a:cubicBezTo>
                  <a:close/>
                  <a:moveTo>
                    <a:pt x="1630" y="607"/>
                  </a:moveTo>
                  <a:cubicBezTo>
                    <a:pt x="1637" y="601"/>
                    <a:pt x="1637" y="601"/>
                    <a:pt x="1637" y="601"/>
                  </a:cubicBezTo>
                  <a:cubicBezTo>
                    <a:pt x="1638" y="600"/>
                    <a:pt x="1638" y="598"/>
                    <a:pt x="1637" y="596"/>
                  </a:cubicBezTo>
                  <a:cubicBezTo>
                    <a:pt x="1635" y="595"/>
                    <a:pt x="1633" y="595"/>
                    <a:pt x="1632" y="596"/>
                  </a:cubicBezTo>
                  <a:cubicBezTo>
                    <a:pt x="1626" y="603"/>
                    <a:pt x="1626" y="603"/>
                    <a:pt x="1626" y="603"/>
                  </a:cubicBezTo>
                  <a:cubicBezTo>
                    <a:pt x="1625" y="604"/>
                    <a:pt x="1625" y="606"/>
                    <a:pt x="1626" y="607"/>
                  </a:cubicBezTo>
                  <a:cubicBezTo>
                    <a:pt x="1626" y="608"/>
                    <a:pt x="1627" y="608"/>
                    <a:pt x="1628" y="608"/>
                  </a:cubicBezTo>
                  <a:cubicBezTo>
                    <a:pt x="1629" y="608"/>
                    <a:pt x="1630" y="608"/>
                    <a:pt x="1630" y="607"/>
                  </a:cubicBezTo>
                  <a:close/>
                  <a:moveTo>
                    <a:pt x="1601" y="632"/>
                  </a:moveTo>
                  <a:cubicBezTo>
                    <a:pt x="1600" y="631"/>
                    <a:pt x="1598" y="631"/>
                    <a:pt x="1597" y="632"/>
                  </a:cubicBezTo>
                  <a:cubicBezTo>
                    <a:pt x="1479" y="749"/>
                    <a:pt x="1479" y="749"/>
                    <a:pt x="1479" y="749"/>
                  </a:cubicBezTo>
                  <a:cubicBezTo>
                    <a:pt x="1478" y="751"/>
                    <a:pt x="1478" y="752"/>
                    <a:pt x="1479" y="754"/>
                  </a:cubicBezTo>
                  <a:cubicBezTo>
                    <a:pt x="1480" y="754"/>
                    <a:pt x="1481" y="755"/>
                    <a:pt x="1481" y="755"/>
                  </a:cubicBezTo>
                  <a:cubicBezTo>
                    <a:pt x="1482" y="755"/>
                    <a:pt x="1483" y="754"/>
                    <a:pt x="1484" y="754"/>
                  </a:cubicBezTo>
                  <a:cubicBezTo>
                    <a:pt x="1601" y="636"/>
                    <a:pt x="1601" y="636"/>
                    <a:pt x="1601" y="636"/>
                  </a:cubicBezTo>
                  <a:cubicBezTo>
                    <a:pt x="1602" y="635"/>
                    <a:pt x="1602" y="633"/>
                    <a:pt x="1601" y="632"/>
                  </a:cubicBezTo>
                  <a:close/>
                  <a:moveTo>
                    <a:pt x="1687" y="549"/>
                  </a:moveTo>
                  <a:cubicBezTo>
                    <a:pt x="1688" y="549"/>
                    <a:pt x="1689" y="548"/>
                    <a:pt x="1690" y="548"/>
                  </a:cubicBezTo>
                  <a:cubicBezTo>
                    <a:pt x="1691" y="546"/>
                    <a:pt x="1691" y="546"/>
                    <a:pt x="1691" y="546"/>
                  </a:cubicBezTo>
                  <a:cubicBezTo>
                    <a:pt x="1692" y="545"/>
                    <a:pt x="1692" y="543"/>
                    <a:pt x="1691" y="542"/>
                  </a:cubicBezTo>
                  <a:cubicBezTo>
                    <a:pt x="1690" y="541"/>
                    <a:pt x="1688" y="541"/>
                    <a:pt x="1687" y="542"/>
                  </a:cubicBezTo>
                  <a:cubicBezTo>
                    <a:pt x="1685" y="543"/>
                    <a:pt x="1685" y="543"/>
                    <a:pt x="1685" y="543"/>
                  </a:cubicBezTo>
                  <a:cubicBezTo>
                    <a:pt x="1684" y="545"/>
                    <a:pt x="1684" y="547"/>
                    <a:pt x="1685" y="548"/>
                  </a:cubicBezTo>
                  <a:cubicBezTo>
                    <a:pt x="1686" y="548"/>
                    <a:pt x="1687" y="549"/>
                    <a:pt x="1687" y="549"/>
                  </a:cubicBezTo>
                  <a:close/>
                  <a:moveTo>
                    <a:pt x="1654" y="582"/>
                  </a:moveTo>
                  <a:cubicBezTo>
                    <a:pt x="1655" y="582"/>
                    <a:pt x="1655" y="582"/>
                    <a:pt x="1656" y="581"/>
                  </a:cubicBezTo>
                  <a:cubicBezTo>
                    <a:pt x="1668" y="570"/>
                    <a:pt x="1668" y="570"/>
                    <a:pt x="1668" y="570"/>
                  </a:cubicBezTo>
                  <a:cubicBezTo>
                    <a:pt x="1669" y="568"/>
                    <a:pt x="1669" y="566"/>
                    <a:pt x="1668" y="565"/>
                  </a:cubicBezTo>
                  <a:cubicBezTo>
                    <a:pt x="1666" y="564"/>
                    <a:pt x="1665" y="564"/>
                    <a:pt x="1663" y="565"/>
                  </a:cubicBezTo>
                  <a:cubicBezTo>
                    <a:pt x="1652" y="577"/>
                    <a:pt x="1652" y="577"/>
                    <a:pt x="1652" y="577"/>
                  </a:cubicBezTo>
                  <a:cubicBezTo>
                    <a:pt x="1650" y="578"/>
                    <a:pt x="1650" y="580"/>
                    <a:pt x="1652" y="581"/>
                  </a:cubicBezTo>
                  <a:cubicBezTo>
                    <a:pt x="1652" y="582"/>
                    <a:pt x="1653" y="582"/>
                    <a:pt x="1654" y="582"/>
                  </a:cubicBezTo>
                  <a:close/>
                  <a:moveTo>
                    <a:pt x="1622" y="625"/>
                  </a:moveTo>
                  <a:cubicBezTo>
                    <a:pt x="1622" y="626"/>
                    <a:pt x="1623" y="626"/>
                    <a:pt x="1624" y="626"/>
                  </a:cubicBezTo>
                  <a:cubicBezTo>
                    <a:pt x="1625" y="626"/>
                    <a:pt x="1626" y="626"/>
                    <a:pt x="1626" y="625"/>
                  </a:cubicBezTo>
                  <a:cubicBezTo>
                    <a:pt x="1639" y="613"/>
                    <a:pt x="1639" y="613"/>
                    <a:pt x="1639" y="613"/>
                  </a:cubicBezTo>
                  <a:cubicBezTo>
                    <a:pt x="1640" y="611"/>
                    <a:pt x="1640" y="609"/>
                    <a:pt x="1639" y="608"/>
                  </a:cubicBezTo>
                  <a:cubicBezTo>
                    <a:pt x="1638" y="607"/>
                    <a:pt x="1636" y="607"/>
                    <a:pt x="1634" y="608"/>
                  </a:cubicBezTo>
                  <a:cubicBezTo>
                    <a:pt x="1622" y="621"/>
                    <a:pt x="1622" y="621"/>
                    <a:pt x="1622" y="621"/>
                  </a:cubicBezTo>
                  <a:cubicBezTo>
                    <a:pt x="1621" y="622"/>
                    <a:pt x="1621" y="624"/>
                    <a:pt x="1622" y="625"/>
                  </a:cubicBezTo>
                  <a:close/>
                  <a:moveTo>
                    <a:pt x="1665" y="577"/>
                  </a:moveTo>
                  <a:cubicBezTo>
                    <a:pt x="1658" y="584"/>
                    <a:pt x="1658" y="584"/>
                    <a:pt x="1658" y="584"/>
                  </a:cubicBezTo>
                  <a:cubicBezTo>
                    <a:pt x="1657" y="585"/>
                    <a:pt x="1657" y="587"/>
                    <a:pt x="1658" y="589"/>
                  </a:cubicBezTo>
                  <a:cubicBezTo>
                    <a:pt x="1659" y="589"/>
                    <a:pt x="1660" y="589"/>
                    <a:pt x="1661" y="589"/>
                  </a:cubicBezTo>
                  <a:cubicBezTo>
                    <a:pt x="1661" y="589"/>
                    <a:pt x="1662" y="589"/>
                    <a:pt x="1663" y="589"/>
                  </a:cubicBezTo>
                  <a:cubicBezTo>
                    <a:pt x="1670" y="582"/>
                    <a:pt x="1670" y="582"/>
                    <a:pt x="1670" y="582"/>
                  </a:cubicBezTo>
                  <a:cubicBezTo>
                    <a:pt x="1671" y="581"/>
                    <a:pt x="1671" y="579"/>
                    <a:pt x="1670" y="577"/>
                  </a:cubicBezTo>
                  <a:cubicBezTo>
                    <a:pt x="1668" y="576"/>
                    <a:pt x="1666" y="576"/>
                    <a:pt x="1665" y="577"/>
                  </a:cubicBezTo>
                  <a:close/>
                  <a:moveTo>
                    <a:pt x="1609" y="638"/>
                  </a:moveTo>
                  <a:cubicBezTo>
                    <a:pt x="1608" y="637"/>
                    <a:pt x="1606" y="637"/>
                    <a:pt x="1605" y="638"/>
                  </a:cubicBezTo>
                  <a:cubicBezTo>
                    <a:pt x="1504" y="738"/>
                    <a:pt x="1504" y="738"/>
                    <a:pt x="1504" y="738"/>
                  </a:cubicBezTo>
                  <a:cubicBezTo>
                    <a:pt x="1503" y="739"/>
                    <a:pt x="1503" y="741"/>
                    <a:pt x="1504" y="743"/>
                  </a:cubicBezTo>
                  <a:cubicBezTo>
                    <a:pt x="1505" y="743"/>
                    <a:pt x="1506" y="743"/>
                    <a:pt x="1507" y="743"/>
                  </a:cubicBezTo>
                  <a:cubicBezTo>
                    <a:pt x="1507" y="743"/>
                    <a:pt x="1508" y="743"/>
                    <a:pt x="1509" y="743"/>
                  </a:cubicBezTo>
                  <a:cubicBezTo>
                    <a:pt x="1609" y="642"/>
                    <a:pt x="1609" y="642"/>
                    <a:pt x="1609" y="642"/>
                  </a:cubicBezTo>
                  <a:cubicBezTo>
                    <a:pt x="1610" y="641"/>
                    <a:pt x="1610" y="639"/>
                    <a:pt x="1609" y="638"/>
                  </a:cubicBezTo>
                  <a:close/>
                  <a:moveTo>
                    <a:pt x="1680" y="571"/>
                  </a:moveTo>
                  <a:cubicBezTo>
                    <a:pt x="1680" y="571"/>
                    <a:pt x="1681" y="570"/>
                    <a:pt x="1682" y="570"/>
                  </a:cubicBezTo>
                  <a:cubicBezTo>
                    <a:pt x="1688" y="563"/>
                    <a:pt x="1688" y="563"/>
                    <a:pt x="1688" y="563"/>
                  </a:cubicBezTo>
                  <a:cubicBezTo>
                    <a:pt x="1688" y="563"/>
                    <a:pt x="1688" y="563"/>
                    <a:pt x="1688" y="563"/>
                  </a:cubicBezTo>
                  <a:cubicBezTo>
                    <a:pt x="1689" y="562"/>
                    <a:pt x="1689" y="562"/>
                    <a:pt x="1689" y="562"/>
                  </a:cubicBezTo>
                  <a:cubicBezTo>
                    <a:pt x="1689" y="562"/>
                    <a:pt x="1689" y="562"/>
                    <a:pt x="1689" y="562"/>
                  </a:cubicBezTo>
                  <a:cubicBezTo>
                    <a:pt x="1691" y="561"/>
                    <a:pt x="1691" y="561"/>
                    <a:pt x="1691" y="561"/>
                  </a:cubicBezTo>
                  <a:cubicBezTo>
                    <a:pt x="1695" y="556"/>
                    <a:pt x="1695" y="556"/>
                    <a:pt x="1695" y="556"/>
                  </a:cubicBezTo>
                  <a:cubicBezTo>
                    <a:pt x="1696" y="555"/>
                    <a:pt x="1696" y="553"/>
                    <a:pt x="1695" y="552"/>
                  </a:cubicBezTo>
                  <a:cubicBezTo>
                    <a:pt x="1694" y="551"/>
                    <a:pt x="1692" y="551"/>
                    <a:pt x="1691" y="552"/>
                  </a:cubicBezTo>
                  <a:cubicBezTo>
                    <a:pt x="1677" y="565"/>
                    <a:pt x="1677" y="565"/>
                    <a:pt x="1677" y="565"/>
                  </a:cubicBezTo>
                  <a:cubicBezTo>
                    <a:pt x="1676" y="566"/>
                    <a:pt x="1676" y="568"/>
                    <a:pt x="1677" y="570"/>
                  </a:cubicBezTo>
                  <a:cubicBezTo>
                    <a:pt x="1678" y="570"/>
                    <a:pt x="1679" y="571"/>
                    <a:pt x="1680" y="571"/>
                  </a:cubicBezTo>
                  <a:close/>
                  <a:moveTo>
                    <a:pt x="1643" y="618"/>
                  </a:moveTo>
                  <a:cubicBezTo>
                    <a:pt x="1642" y="617"/>
                    <a:pt x="1640" y="617"/>
                    <a:pt x="1639" y="618"/>
                  </a:cubicBezTo>
                  <a:cubicBezTo>
                    <a:pt x="1522" y="735"/>
                    <a:pt x="1522" y="735"/>
                    <a:pt x="1522" y="735"/>
                  </a:cubicBezTo>
                  <a:cubicBezTo>
                    <a:pt x="1521" y="736"/>
                    <a:pt x="1521" y="738"/>
                    <a:pt x="1522" y="739"/>
                  </a:cubicBezTo>
                  <a:cubicBezTo>
                    <a:pt x="1522" y="740"/>
                    <a:pt x="1523" y="740"/>
                    <a:pt x="1524" y="740"/>
                  </a:cubicBezTo>
                  <a:cubicBezTo>
                    <a:pt x="1525" y="740"/>
                    <a:pt x="1526" y="740"/>
                    <a:pt x="1526" y="739"/>
                  </a:cubicBezTo>
                  <a:cubicBezTo>
                    <a:pt x="1643" y="622"/>
                    <a:pt x="1643" y="622"/>
                    <a:pt x="1643" y="622"/>
                  </a:cubicBezTo>
                  <a:cubicBezTo>
                    <a:pt x="1644" y="621"/>
                    <a:pt x="1644" y="619"/>
                    <a:pt x="1643" y="618"/>
                  </a:cubicBezTo>
                  <a:close/>
                  <a:moveTo>
                    <a:pt x="1666" y="595"/>
                  </a:moveTo>
                  <a:cubicBezTo>
                    <a:pt x="1666" y="596"/>
                    <a:pt x="1667" y="596"/>
                    <a:pt x="1668" y="596"/>
                  </a:cubicBezTo>
                  <a:cubicBezTo>
                    <a:pt x="1669" y="596"/>
                    <a:pt x="1669" y="596"/>
                    <a:pt x="1670" y="595"/>
                  </a:cubicBezTo>
                  <a:cubicBezTo>
                    <a:pt x="1676" y="589"/>
                    <a:pt x="1676" y="589"/>
                    <a:pt x="1676" y="589"/>
                  </a:cubicBezTo>
                  <a:cubicBezTo>
                    <a:pt x="1677" y="588"/>
                    <a:pt x="1677" y="586"/>
                    <a:pt x="1676" y="585"/>
                  </a:cubicBezTo>
                  <a:cubicBezTo>
                    <a:pt x="1675" y="584"/>
                    <a:pt x="1673" y="584"/>
                    <a:pt x="1672" y="585"/>
                  </a:cubicBezTo>
                  <a:cubicBezTo>
                    <a:pt x="1666" y="591"/>
                    <a:pt x="1666" y="591"/>
                    <a:pt x="1666" y="591"/>
                  </a:cubicBezTo>
                  <a:cubicBezTo>
                    <a:pt x="1665" y="592"/>
                    <a:pt x="1665" y="594"/>
                    <a:pt x="1666" y="595"/>
                  </a:cubicBezTo>
                  <a:close/>
                  <a:moveTo>
                    <a:pt x="1647" y="628"/>
                  </a:moveTo>
                  <a:cubicBezTo>
                    <a:pt x="1646" y="627"/>
                    <a:pt x="1644" y="627"/>
                    <a:pt x="1643" y="628"/>
                  </a:cubicBezTo>
                  <a:cubicBezTo>
                    <a:pt x="1536" y="735"/>
                    <a:pt x="1536" y="735"/>
                    <a:pt x="1536" y="735"/>
                  </a:cubicBezTo>
                  <a:cubicBezTo>
                    <a:pt x="1534" y="736"/>
                    <a:pt x="1534" y="738"/>
                    <a:pt x="1536" y="739"/>
                  </a:cubicBezTo>
                  <a:cubicBezTo>
                    <a:pt x="1536" y="740"/>
                    <a:pt x="1537" y="740"/>
                    <a:pt x="1538" y="740"/>
                  </a:cubicBezTo>
                  <a:cubicBezTo>
                    <a:pt x="1538" y="740"/>
                    <a:pt x="1539" y="740"/>
                    <a:pt x="1540" y="739"/>
                  </a:cubicBezTo>
                  <a:cubicBezTo>
                    <a:pt x="1647" y="632"/>
                    <a:pt x="1647" y="632"/>
                    <a:pt x="1647" y="632"/>
                  </a:cubicBezTo>
                  <a:cubicBezTo>
                    <a:pt x="1648" y="631"/>
                    <a:pt x="1648" y="629"/>
                    <a:pt x="1647" y="628"/>
                  </a:cubicBezTo>
                  <a:close/>
                  <a:moveTo>
                    <a:pt x="1682" y="589"/>
                  </a:moveTo>
                  <a:cubicBezTo>
                    <a:pt x="1681" y="589"/>
                    <a:pt x="1681" y="589"/>
                    <a:pt x="1681" y="589"/>
                  </a:cubicBezTo>
                  <a:cubicBezTo>
                    <a:pt x="1681" y="589"/>
                    <a:pt x="1681" y="589"/>
                    <a:pt x="1681" y="589"/>
                  </a:cubicBezTo>
                  <a:cubicBezTo>
                    <a:pt x="1676" y="595"/>
                    <a:pt x="1676" y="595"/>
                    <a:pt x="1676" y="595"/>
                  </a:cubicBezTo>
                  <a:cubicBezTo>
                    <a:pt x="1675" y="596"/>
                    <a:pt x="1675" y="598"/>
                    <a:pt x="1676" y="599"/>
                  </a:cubicBezTo>
                  <a:cubicBezTo>
                    <a:pt x="1676" y="600"/>
                    <a:pt x="1677" y="600"/>
                    <a:pt x="1678" y="600"/>
                  </a:cubicBezTo>
                  <a:cubicBezTo>
                    <a:pt x="1679" y="600"/>
                    <a:pt x="1679" y="600"/>
                    <a:pt x="1680" y="599"/>
                  </a:cubicBezTo>
                  <a:cubicBezTo>
                    <a:pt x="1686" y="594"/>
                    <a:pt x="1686" y="594"/>
                    <a:pt x="1686" y="594"/>
                  </a:cubicBezTo>
                  <a:cubicBezTo>
                    <a:pt x="1686" y="594"/>
                    <a:pt x="1686" y="594"/>
                    <a:pt x="1686" y="594"/>
                  </a:cubicBezTo>
                  <a:cubicBezTo>
                    <a:pt x="1686" y="593"/>
                    <a:pt x="1686" y="593"/>
                    <a:pt x="1686" y="593"/>
                  </a:cubicBezTo>
                  <a:cubicBezTo>
                    <a:pt x="1688" y="592"/>
                    <a:pt x="1688" y="590"/>
                    <a:pt x="1686" y="589"/>
                  </a:cubicBezTo>
                  <a:cubicBezTo>
                    <a:pt x="1685" y="587"/>
                    <a:pt x="1683" y="587"/>
                    <a:pt x="1682" y="589"/>
                  </a:cubicBezTo>
                  <a:close/>
                  <a:moveTo>
                    <a:pt x="1708" y="570"/>
                  </a:moveTo>
                  <a:cubicBezTo>
                    <a:pt x="1709" y="570"/>
                    <a:pt x="1710" y="570"/>
                    <a:pt x="1710" y="569"/>
                  </a:cubicBezTo>
                  <a:cubicBezTo>
                    <a:pt x="1714" y="565"/>
                    <a:pt x="1714" y="565"/>
                    <a:pt x="1714" y="565"/>
                  </a:cubicBezTo>
                  <a:cubicBezTo>
                    <a:pt x="1715" y="564"/>
                    <a:pt x="1715" y="562"/>
                    <a:pt x="1714" y="561"/>
                  </a:cubicBezTo>
                  <a:cubicBezTo>
                    <a:pt x="1713" y="560"/>
                    <a:pt x="1711" y="560"/>
                    <a:pt x="1710" y="561"/>
                  </a:cubicBezTo>
                  <a:cubicBezTo>
                    <a:pt x="1706" y="565"/>
                    <a:pt x="1706" y="565"/>
                    <a:pt x="1706" y="565"/>
                  </a:cubicBezTo>
                  <a:cubicBezTo>
                    <a:pt x="1705" y="566"/>
                    <a:pt x="1705" y="568"/>
                    <a:pt x="1706" y="569"/>
                  </a:cubicBezTo>
                  <a:cubicBezTo>
                    <a:pt x="1706" y="570"/>
                    <a:pt x="1707" y="570"/>
                    <a:pt x="1708" y="570"/>
                  </a:cubicBezTo>
                  <a:close/>
                  <a:moveTo>
                    <a:pt x="1690" y="602"/>
                  </a:moveTo>
                  <a:cubicBezTo>
                    <a:pt x="1690" y="602"/>
                    <a:pt x="1691" y="602"/>
                    <a:pt x="1692" y="602"/>
                  </a:cubicBezTo>
                  <a:cubicBezTo>
                    <a:pt x="1694" y="600"/>
                    <a:pt x="1694" y="600"/>
                    <a:pt x="1694" y="600"/>
                  </a:cubicBezTo>
                  <a:cubicBezTo>
                    <a:pt x="1695" y="598"/>
                    <a:pt x="1695" y="596"/>
                    <a:pt x="1694" y="595"/>
                  </a:cubicBezTo>
                  <a:cubicBezTo>
                    <a:pt x="1692" y="594"/>
                    <a:pt x="1691" y="594"/>
                    <a:pt x="1689" y="595"/>
                  </a:cubicBezTo>
                  <a:cubicBezTo>
                    <a:pt x="1687" y="597"/>
                    <a:pt x="1687" y="597"/>
                    <a:pt x="1687" y="597"/>
                  </a:cubicBezTo>
                  <a:cubicBezTo>
                    <a:pt x="1686" y="598"/>
                    <a:pt x="1686" y="600"/>
                    <a:pt x="1687" y="602"/>
                  </a:cubicBezTo>
                  <a:cubicBezTo>
                    <a:pt x="1688" y="602"/>
                    <a:pt x="1689" y="602"/>
                    <a:pt x="1690" y="602"/>
                  </a:cubicBezTo>
                  <a:close/>
                  <a:moveTo>
                    <a:pt x="1551" y="743"/>
                  </a:moveTo>
                  <a:cubicBezTo>
                    <a:pt x="1648" y="645"/>
                    <a:pt x="1648" y="645"/>
                    <a:pt x="1648" y="645"/>
                  </a:cubicBezTo>
                  <a:cubicBezTo>
                    <a:pt x="1649" y="644"/>
                    <a:pt x="1649" y="642"/>
                    <a:pt x="1648" y="641"/>
                  </a:cubicBezTo>
                  <a:cubicBezTo>
                    <a:pt x="1647" y="639"/>
                    <a:pt x="1645" y="639"/>
                    <a:pt x="1644" y="641"/>
                  </a:cubicBezTo>
                  <a:cubicBezTo>
                    <a:pt x="1546" y="738"/>
                    <a:pt x="1546" y="738"/>
                    <a:pt x="1546" y="738"/>
                  </a:cubicBezTo>
                  <a:cubicBezTo>
                    <a:pt x="1545" y="740"/>
                    <a:pt x="1545" y="742"/>
                    <a:pt x="1546" y="743"/>
                  </a:cubicBezTo>
                  <a:cubicBezTo>
                    <a:pt x="1547" y="743"/>
                    <a:pt x="1548" y="744"/>
                    <a:pt x="1548" y="744"/>
                  </a:cubicBezTo>
                  <a:cubicBezTo>
                    <a:pt x="1549" y="744"/>
                    <a:pt x="1550" y="743"/>
                    <a:pt x="1551" y="743"/>
                  </a:cubicBezTo>
                  <a:close/>
                  <a:moveTo>
                    <a:pt x="1722" y="584"/>
                  </a:moveTo>
                  <a:cubicBezTo>
                    <a:pt x="1723" y="584"/>
                    <a:pt x="1723" y="584"/>
                    <a:pt x="1724" y="583"/>
                  </a:cubicBezTo>
                  <a:cubicBezTo>
                    <a:pt x="1725" y="582"/>
                    <a:pt x="1725" y="582"/>
                    <a:pt x="1725" y="582"/>
                  </a:cubicBezTo>
                  <a:cubicBezTo>
                    <a:pt x="1726" y="581"/>
                    <a:pt x="1726" y="579"/>
                    <a:pt x="1725" y="578"/>
                  </a:cubicBezTo>
                  <a:cubicBezTo>
                    <a:pt x="1724" y="577"/>
                    <a:pt x="1722" y="577"/>
                    <a:pt x="1721" y="578"/>
                  </a:cubicBezTo>
                  <a:cubicBezTo>
                    <a:pt x="1720" y="579"/>
                    <a:pt x="1720" y="579"/>
                    <a:pt x="1720" y="579"/>
                  </a:cubicBezTo>
                  <a:cubicBezTo>
                    <a:pt x="1718" y="580"/>
                    <a:pt x="1718" y="582"/>
                    <a:pt x="1720" y="583"/>
                  </a:cubicBezTo>
                  <a:cubicBezTo>
                    <a:pt x="1720" y="584"/>
                    <a:pt x="1721" y="584"/>
                    <a:pt x="1722" y="584"/>
                  </a:cubicBezTo>
                  <a:close/>
                  <a:moveTo>
                    <a:pt x="1647" y="652"/>
                  </a:moveTo>
                  <a:cubicBezTo>
                    <a:pt x="1549" y="750"/>
                    <a:pt x="1549" y="750"/>
                    <a:pt x="1549" y="750"/>
                  </a:cubicBezTo>
                  <a:cubicBezTo>
                    <a:pt x="1548" y="751"/>
                    <a:pt x="1548" y="753"/>
                    <a:pt x="1549" y="754"/>
                  </a:cubicBezTo>
                  <a:cubicBezTo>
                    <a:pt x="1550" y="755"/>
                    <a:pt x="1550" y="755"/>
                    <a:pt x="1551" y="755"/>
                  </a:cubicBezTo>
                  <a:cubicBezTo>
                    <a:pt x="1552" y="755"/>
                    <a:pt x="1553" y="755"/>
                    <a:pt x="1553" y="754"/>
                  </a:cubicBezTo>
                  <a:cubicBezTo>
                    <a:pt x="1651" y="656"/>
                    <a:pt x="1651" y="656"/>
                    <a:pt x="1651" y="656"/>
                  </a:cubicBezTo>
                  <a:cubicBezTo>
                    <a:pt x="1652" y="655"/>
                    <a:pt x="1652" y="653"/>
                    <a:pt x="1651" y="652"/>
                  </a:cubicBezTo>
                  <a:cubicBezTo>
                    <a:pt x="1650" y="651"/>
                    <a:pt x="1648" y="651"/>
                    <a:pt x="1647" y="652"/>
                  </a:cubicBezTo>
                  <a:close/>
                  <a:moveTo>
                    <a:pt x="1551" y="762"/>
                  </a:moveTo>
                  <a:cubicBezTo>
                    <a:pt x="1549" y="764"/>
                    <a:pt x="1549" y="764"/>
                    <a:pt x="1549" y="764"/>
                  </a:cubicBezTo>
                  <a:cubicBezTo>
                    <a:pt x="1548" y="765"/>
                    <a:pt x="1548" y="767"/>
                    <a:pt x="1549" y="768"/>
                  </a:cubicBezTo>
                  <a:cubicBezTo>
                    <a:pt x="1549" y="769"/>
                    <a:pt x="1550" y="769"/>
                    <a:pt x="1551" y="769"/>
                  </a:cubicBezTo>
                  <a:cubicBezTo>
                    <a:pt x="1552" y="769"/>
                    <a:pt x="1553" y="769"/>
                    <a:pt x="1553" y="768"/>
                  </a:cubicBezTo>
                  <a:cubicBezTo>
                    <a:pt x="1555" y="766"/>
                    <a:pt x="1555" y="766"/>
                    <a:pt x="1555" y="766"/>
                  </a:cubicBezTo>
                  <a:cubicBezTo>
                    <a:pt x="1556" y="765"/>
                    <a:pt x="1556" y="763"/>
                    <a:pt x="1555" y="762"/>
                  </a:cubicBezTo>
                  <a:cubicBezTo>
                    <a:pt x="1554" y="760"/>
                    <a:pt x="1552" y="760"/>
                    <a:pt x="1551" y="762"/>
                  </a:cubicBezTo>
                  <a:close/>
                  <a:moveTo>
                    <a:pt x="1734" y="586"/>
                  </a:moveTo>
                  <a:cubicBezTo>
                    <a:pt x="1735" y="586"/>
                    <a:pt x="1735" y="586"/>
                    <a:pt x="1736" y="585"/>
                  </a:cubicBezTo>
                  <a:cubicBezTo>
                    <a:pt x="1738" y="583"/>
                    <a:pt x="1738" y="583"/>
                    <a:pt x="1738" y="583"/>
                  </a:cubicBezTo>
                  <a:cubicBezTo>
                    <a:pt x="1739" y="582"/>
                    <a:pt x="1739" y="580"/>
                    <a:pt x="1738" y="579"/>
                  </a:cubicBezTo>
                  <a:cubicBezTo>
                    <a:pt x="1737" y="577"/>
                    <a:pt x="1735" y="577"/>
                    <a:pt x="1734" y="579"/>
                  </a:cubicBezTo>
                  <a:cubicBezTo>
                    <a:pt x="1732" y="581"/>
                    <a:pt x="1732" y="581"/>
                    <a:pt x="1732" y="581"/>
                  </a:cubicBezTo>
                  <a:cubicBezTo>
                    <a:pt x="1730" y="582"/>
                    <a:pt x="1730" y="584"/>
                    <a:pt x="1732" y="585"/>
                  </a:cubicBezTo>
                  <a:cubicBezTo>
                    <a:pt x="1732" y="586"/>
                    <a:pt x="1733" y="586"/>
                    <a:pt x="1734" y="586"/>
                  </a:cubicBezTo>
                  <a:close/>
                  <a:moveTo>
                    <a:pt x="1568" y="752"/>
                  </a:moveTo>
                  <a:cubicBezTo>
                    <a:pt x="1569" y="752"/>
                    <a:pt x="1570" y="752"/>
                    <a:pt x="1570" y="751"/>
                  </a:cubicBezTo>
                  <a:cubicBezTo>
                    <a:pt x="1659" y="662"/>
                    <a:pt x="1659" y="662"/>
                    <a:pt x="1659" y="662"/>
                  </a:cubicBezTo>
                  <a:cubicBezTo>
                    <a:pt x="1660" y="661"/>
                    <a:pt x="1660" y="659"/>
                    <a:pt x="1659" y="658"/>
                  </a:cubicBezTo>
                  <a:cubicBezTo>
                    <a:pt x="1658" y="657"/>
                    <a:pt x="1656" y="657"/>
                    <a:pt x="1655" y="658"/>
                  </a:cubicBezTo>
                  <a:cubicBezTo>
                    <a:pt x="1566" y="747"/>
                    <a:pt x="1566" y="747"/>
                    <a:pt x="1566" y="747"/>
                  </a:cubicBezTo>
                  <a:cubicBezTo>
                    <a:pt x="1565" y="748"/>
                    <a:pt x="1565" y="750"/>
                    <a:pt x="1566" y="751"/>
                  </a:cubicBezTo>
                  <a:cubicBezTo>
                    <a:pt x="1567" y="752"/>
                    <a:pt x="1567" y="752"/>
                    <a:pt x="1568" y="752"/>
                  </a:cubicBezTo>
                  <a:close/>
                  <a:moveTo>
                    <a:pt x="1566" y="768"/>
                  </a:moveTo>
                  <a:cubicBezTo>
                    <a:pt x="1567" y="768"/>
                    <a:pt x="1568" y="767"/>
                    <a:pt x="1568" y="767"/>
                  </a:cubicBezTo>
                  <a:cubicBezTo>
                    <a:pt x="1661" y="674"/>
                    <a:pt x="1661" y="674"/>
                    <a:pt x="1661" y="674"/>
                  </a:cubicBezTo>
                  <a:cubicBezTo>
                    <a:pt x="1662" y="673"/>
                    <a:pt x="1662" y="671"/>
                    <a:pt x="1661" y="670"/>
                  </a:cubicBezTo>
                  <a:cubicBezTo>
                    <a:pt x="1660" y="668"/>
                    <a:pt x="1658" y="668"/>
                    <a:pt x="1657" y="670"/>
                  </a:cubicBezTo>
                  <a:cubicBezTo>
                    <a:pt x="1564" y="762"/>
                    <a:pt x="1564" y="762"/>
                    <a:pt x="1564" y="762"/>
                  </a:cubicBezTo>
                  <a:cubicBezTo>
                    <a:pt x="1563" y="764"/>
                    <a:pt x="1563" y="766"/>
                    <a:pt x="1564" y="767"/>
                  </a:cubicBezTo>
                  <a:cubicBezTo>
                    <a:pt x="1565" y="767"/>
                    <a:pt x="1565" y="768"/>
                    <a:pt x="1566" y="768"/>
                  </a:cubicBezTo>
                  <a:close/>
                  <a:moveTo>
                    <a:pt x="1738" y="588"/>
                  </a:moveTo>
                  <a:cubicBezTo>
                    <a:pt x="1736" y="591"/>
                    <a:pt x="1736" y="591"/>
                    <a:pt x="1736" y="591"/>
                  </a:cubicBezTo>
                  <a:cubicBezTo>
                    <a:pt x="1735" y="592"/>
                    <a:pt x="1735" y="594"/>
                    <a:pt x="1736" y="595"/>
                  </a:cubicBezTo>
                  <a:cubicBezTo>
                    <a:pt x="1736" y="596"/>
                    <a:pt x="1737" y="596"/>
                    <a:pt x="1738" y="596"/>
                  </a:cubicBezTo>
                  <a:cubicBezTo>
                    <a:pt x="1739" y="596"/>
                    <a:pt x="1739" y="596"/>
                    <a:pt x="1740" y="595"/>
                  </a:cubicBezTo>
                  <a:cubicBezTo>
                    <a:pt x="1743" y="592"/>
                    <a:pt x="1743" y="592"/>
                    <a:pt x="1743" y="592"/>
                  </a:cubicBezTo>
                  <a:cubicBezTo>
                    <a:pt x="1743" y="592"/>
                    <a:pt x="1743" y="592"/>
                    <a:pt x="1743" y="592"/>
                  </a:cubicBezTo>
                  <a:cubicBezTo>
                    <a:pt x="1743" y="592"/>
                    <a:pt x="1744" y="592"/>
                    <a:pt x="1744" y="591"/>
                  </a:cubicBezTo>
                  <a:cubicBezTo>
                    <a:pt x="1746" y="589"/>
                    <a:pt x="1746" y="589"/>
                    <a:pt x="1746" y="589"/>
                  </a:cubicBezTo>
                  <a:cubicBezTo>
                    <a:pt x="1747" y="588"/>
                    <a:pt x="1747" y="586"/>
                    <a:pt x="1746" y="585"/>
                  </a:cubicBezTo>
                  <a:cubicBezTo>
                    <a:pt x="1745" y="584"/>
                    <a:pt x="1743" y="584"/>
                    <a:pt x="1742" y="585"/>
                  </a:cubicBezTo>
                  <a:cubicBezTo>
                    <a:pt x="1739" y="587"/>
                    <a:pt x="1739" y="587"/>
                    <a:pt x="1739" y="587"/>
                  </a:cubicBezTo>
                  <a:cubicBezTo>
                    <a:pt x="1739" y="587"/>
                    <a:pt x="1739" y="587"/>
                    <a:pt x="1739" y="588"/>
                  </a:cubicBezTo>
                  <a:cubicBezTo>
                    <a:pt x="1739" y="588"/>
                    <a:pt x="1739" y="588"/>
                    <a:pt x="1738" y="588"/>
                  </a:cubicBezTo>
                  <a:close/>
                  <a:moveTo>
                    <a:pt x="1667" y="677"/>
                  </a:moveTo>
                  <a:cubicBezTo>
                    <a:pt x="1666" y="676"/>
                    <a:pt x="1664" y="676"/>
                    <a:pt x="1663" y="677"/>
                  </a:cubicBezTo>
                  <a:cubicBezTo>
                    <a:pt x="1565" y="776"/>
                    <a:pt x="1565" y="776"/>
                    <a:pt x="1565" y="776"/>
                  </a:cubicBezTo>
                  <a:cubicBezTo>
                    <a:pt x="1563" y="777"/>
                    <a:pt x="1563" y="779"/>
                    <a:pt x="1565" y="780"/>
                  </a:cubicBezTo>
                  <a:cubicBezTo>
                    <a:pt x="1565" y="781"/>
                    <a:pt x="1566" y="781"/>
                    <a:pt x="1567" y="781"/>
                  </a:cubicBezTo>
                  <a:cubicBezTo>
                    <a:pt x="1567" y="781"/>
                    <a:pt x="1568" y="781"/>
                    <a:pt x="1569" y="780"/>
                  </a:cubicBezTo>
                  <a:cubicBezTo>
                    <a:pt x="1667" y="682"/>
                    <a:pt x="1667" y="682"/>
                    <a:pt x="1667" y="682"/>
                  </a:cubicBezTo>
                  <a:cubicBezTo>
                    <a:pt x="1669" y="681"/>
                    <a:pt x="1669" y="679"/>
                    <a:pt x="1667" y="677"/>
                  </a:cubicBezTo>
                  <a:close/>
                  <a:moveTo>
                    <a:pt x="1737" y="612"/>
                  </a:moveTo>
                  <a:cubicBezTo>
                    <a:pt x="1738" y="611"/>
                    <a:pt x="1738" y="609"/>
                    <a:pt x="1737" y="608"/>
                  </a:cubicBezTo>
                  <a:cubicBezTo>
                    <a:pt x="1736" y="607"/>
                    <a:pt x="1734" y="607"/>
                    <a:pt x="1733" y="608"/>
                  </a:cubicBezTo>
                  <a:cubicBezTo>
                    <a:pt x="1732" y="609"/>
                    <a:pt x="1732" y="609"/>
                    <a:pt x="1732" y="609"/>
                  </a:cubicBezTo>
                  <a:cubicBezTo>
                    <a:pt x="1731" y="610"/>
                    <a:pt x="1731" y="612"/>
                    <a:pt x="1732" y="613"/>
                  </a:cubicBezTo>
                  <a:cubicBezTo>
                    <a:pt x="1732" y="614"/>
                    <a:pt x="1733" y="614"/>
                    <a:pt x="1734" y="614"/>
                  </a:cubicBezTo>
                  <a:cubicBezTo>
                    <a:pt x="1735" y="614"/>
                    <a:pt x="1736" y="614"/>
                    <a:pt x="1736" y="613"/>
                  </a:cubicBezTo>
                  <a:lnTo>
                    <a:pt x="1737" y="612"/>
                  </a:lnTo>
                  <a:close/>
                  <a:moveTo>
                    <a:pt x="1743" y="597"/>
                  </a:moveTo>
                  <a:cubicBezTo>
                    <a:pt x="1742" y="598"/>
                    <a:pt x="1742" y="600"/>
                    <a:pt x="1743" y="602"/>
                  </a:cubicBezTo>
                  <a:cubicBezTo>
                    <a:pt x="1744" y="602"/>
                    <a:pt x="1745" y="602"/>
                    <a:pt x="1745" y="602"/>
                  </a:cubicBezTo>
                  <a:cubicBezTo>
                    <a:pt x="1746" y="602"/>
                    <a:pt x="1747" y="602"/>
                    <a:pt x="1748" y="602"/>
                  </a:cubicBezTo>
                  <a:cubicBezTo>
                    <a:pt x="1750" y="599"/>
                    <a:pt x="1750" y="599"/>
                    <a:pt x="1750" y="599"/>
                  </a:cubicBezTo>
                  <a:cubicBezTo>
                    <a:pt x="1751" y="598"/>
                    <a:pt x="1751" y="596"/>
                    <a:pt x="1750" y="595"/>
                  </a:cubicBezTo>
                  <a:cubicBezTo>
                    <a:pt x="1749" y="593"/>
                    <a:pt x="1747" y="593"/>
                    <a:pt x="1746" y="595"/>
                  </a:cubicBezTo>
                  <a:lnTo>
                    <a:pt x="1743" y="597"/>
                  </a:lnTo>
                  <a:close/>
                  <a:moveTo>
                    <a:pt x="1668" y="687"/>
                  </a:moveTo>
                  <a:cubicBezTo>
                    <a:pt x="1574" y="780"/>
                    <a:pt x="1574" y="780"/>
                    <a:pt x="1574" y="780"/>
                  </a:cubicBezTo>
                  <a:cubicBezTo>
                    <a:pt x="1573" y="782"/>
                    <a:pt x="1573" y="784"/>
                    <a:pt x="1574" y="785"/>
                  </a:cubicBezTo>
                  <a:cubicBezTo>
                    <a:pt x="1575" y="785"/>
                    <a:pt x="1575" y="786"/>
                    <a:pt x="1576" y="786"/>
                  </a:cubicBezTo>
                  <a:cubicBezTo>
                    <a:pt x="1577" y="786"/>
                    <a:pt x="1578" y="785"/>
                    <a:pt x="1578" y="785"/>
                  </a:cubicBezTo>
                  <a:cubicBezTo>
                    <a:pt x="1672" y="691"/>
                    <a:pt x="1672" y="691"/>
                    <a:pt x="1672" y="691"/>
                  </a:cubicBezTo>
                  <a:cubicBezTo>
                    <a:pt x="1673" y="690"/>
                    <a:pt x="1673" y="688"/>
                    <a:pt x="1672" y="687"/>
                  </a:cubicBezTo>
                  <a:cubicBezTo>
                    <a:pt x="1671" y="686"/>
                    <a:pt x="1669" y="686"/>
                    <a:pt x="1668" y="687"/>
                  </a:cubicBezTo>
                  <a:close/>
                  <a:moveTo>
                    <a:pt x="1674" y="699"/>
                  </a:moveTo>
                  <a:cubicBezTo>
                    <a:pt x="1673" y="697"/>
                    <a:pt x="1671" y="697"/>
                    <a:pt x="1670" y="699"/>
                  </a:cubicBezTo>
                  <a:cubicBezTo>
                    <a:pt x="1590" y="778"/>
                    <a:pt x="1590" y="778"/>
                    <a:pt x="1590" y="778"/>
                  </a:cubicBezTo>
                  <a:cubicBezTo>
                    <a:pt x="1589" y="779"/>
                    <a:pt x="1589" y="781"/>
                    <a:pt x="1590" y="782"/>
                  </a:cubicBezTo>
                  <a:cubicBezTo>
                    <a:pt x="1591" y="783"/>
                    <a:pt x="1592" y="783"/>
                    <a:pt x="1593" y="783"/>
                  </a:cubicBezTo>
                  <a:cubicBezTo>
                    <a:pt x="1593" y="783"/>
                    <a:pt x="1594" y="783"/>
                    <a:pt x="1595" y="782"/>
                  </a:cubicBezTo>
                  <a:cubicBezTo>
                    <a:pt x="1674" y="703"/>
                    <a:pt x="1674" y="703"/>
                    <a:pt x="1674" y="703"/>
                  </a:cubicBezTo>
                  <a:cubicBezTo>
                    <a:pt x="1675" y="702"/>
                    <a:pt x="1675" y="700"/>
                    <a:pt x="1674" y="699"/>
                  </a:cubicBezTo>
                  <a:close/>
                  <a:moveTo>
                    <a:pt x="1584" y="798"/>
                  </a:moveTo>
                  <a:cubicBezTo>
                    <a:pt x="1572" y="810"/>
                    <a:pt x="1572" y="810"/>
                    <a:pt x="1572" y="810"/>
                  </a:cubicBezTo>
                  <a:cubicBezTo>
                    <a:pt x="1571" y="812"/>
                    <a:pt x="1571" y="814"/>
                    <a:pt x="1572" y="815"/>
                  </a:cubicBezTo>
                  <a:cubicBezTo>
                    <a:pt x="1573" y="815"/>
                    <a:pt x="1573" y="816"/>
                    <a:pt x="1574" y="816"/>
                  </a:cubicBezTo>
                  <a:cubicBezTo>
                    <a:pt x="1575" y="816"/>
                    <a:pt x="1576" y="815"/>
                    <a:pt x="1576" y="815"/>
                  </a:cubicBezTo>
                  <a:cubicBezTo>
                    <a:pt x="1589" y="803"/>
                    <a:pt x="1589" y="803"/>
                    <a:pt x="1589" y="803"/>
                  </a:cubicBezTo>
                  <a:cubicBezTo>
                    <a:pt x="1590" y="801"/>
                    <a:pt x="1590" y="799"/>
                    <a:pt x="1589" y="798"/>
                  </a:cubicBezTo>
                  <a:cubicBezTo>
                    <a:pt x="1587" y="797"/>
                    <a:pt x="1585" y="797"/>
                    <a:pt x="1584" y="798"/>
                  </a:cubicBezTo>
                  <a:close/>
                  <a:moveTo>
                    <a:pt x="1668" y="715"/>
                  </a:moveTo>
                  <a:cubicBezTo>
                    <a:pt x="1606" y="776"/>
                    <a:pt x="1606" y="776"/>
                    <a:pt x="1606" y="776"/>
                  </a:cubicBezTo>
                  <a:cubicBezTo>
                    <a:pt x="1605" y="777"/>
                    <a:pt x="1605" y="779"/>
                    <a:pt x="1606" y="780"/>
                  </a:cubicBezTo>
                  <a:cubicBezTo>
                    <a:pt x="1607" y="781"/>
                    <a:pt x="1608" y="781"/>
                    <a:pt x="1609" y="781"/>
                  </a:cubicBezTo>
                  <a:cubicBezTo>
                    <a:pt x="1609" y="781"/>
                    <a:pt x="1610" y="781"/>
                    <a:pt x="1611" y="780"/>
                  </a:cubicBezTo>
                  <a:cubicBezTo>
                    <a:pt x="1672" y="719"/>
                    <a:pt x="1672" y="719"/>
                    <a:pt x="1672" y="719"/>
                  </a:cubicBezTo>
                  <a:cubicBezTo>
                    <a:pt x="1673" y="718"/>
                    <a:pt x="1673" y="716"/>
                    <a:pt x="1672" y="715"/>
                  </a:cubicBezTo>
                  <a:cubicBezTo>
                    <a:pt x="1671" y="714"/>
                    <a:pt x="1669" y="714"/>
                    <a:pt x="1668" y="715"/>
                  </a:cubicBezTo>
                  <a:close/>
                  <a:moveTo>
                    <a:pt x="1746" y="655"/>
                  </a:moveTo>
                  <a:cubicBezTo>
                    <a:pt x="1745" y="654"/>
                    <a:pt x="1743" y="654"/>
                    <a:pt x="1742" y="655"/>
                  </a:cubicBezTo>
                  <a:cubicBezTo>
                    <a:pt x="1740" y="656"/>
                    <a:pt x="1740" y="656"/>
                    <a:pt x="1740" y="656"/>
                  </a:cubicBezTo>
                  <a:cubicBezTo>
                    <a:pt x="1739" y="657"/>
                    <a:pt x="1739" y="659"/>
                    <a:pt x="1740" y="660"/>
                  </a:cubicBezTo>
                  <a:cubicBezTo>
                    <a:pt x="1741" y="661"/>
                    <a:pt x="1742" y="661"/>
                    <a:pt x="1743" y="661"/>
                  </a:cubicBezTo>
                  <a:cubicBezTo>
                    <a:pt x="1743" y="661"/>
                    <a:pt x="1744" y="661"/>
                    <a:pt x="1745" y="660"/>
                  </a:cubicBezTo>
                  <a:cubicBezTo>
                    <a:pt x="1746" y="659"/>
                    <a:pt x="1746" y="659"/>
                    <a:pt x="1746" y="659"/>
                  </a:cubicBezTo>
                  <a:cubicBezTo>
                    <a:pt x="1747" y="658"/>
                    <a:pt x="1747" y="656"/>
                    <a:pt x="1746" y="655"/>
                  </a:cubicBezTo>
                  <a:close/>
                  <a:moveTo>
                    <a:pt x="1769" y="635"/>
                  </a:moveTo>
                  <a:cubicBezTo>
                    <a:pt x="1770" y="635"/>
                    <a:pt x="1771" y="634"/>
                    <a:pt x="1771" y="634"/>
                  </a:cubicBezTo>
                  <a:cubicBezTo>
                    <a:pt x="1775" y="630"/>
                    <a:pt x="1775" y="630"/>
                    <a:pt x="1775" y="630"/>
                  </a:cubicBezTo>
                  <a:cubicBezTo>
                    <a:pt x="1777" y="629"/>
                    <a:pt x="1777" y="627"/>
                    <a:pt x="1775" y="625"/>
                  </a:cubicBezTo>
                  <a:cubicBezTo>
                    <a:pt x="1774" y="624"/>
                    <a:pt x="1772" y="624"/>
                    <a:pt x="1771" y="625"/>
                  </a:cubicBezTo>
                  <a:cubicBezTo>
                    <a:pt x="1767" y="629"/>
                    <a:pt x="1767" y="629"/>
                    <a:pt x="1767" y="629"/>
                  </a:cubicBezTo>
                  <a:cubicBezTo>
                    <a:pt x="1766" y="631"/>
                    <a:pt x="1766" y="633"/>
                    <a:pt x="1767" y="634"/>
                  </a:cubicBezTo>
                  <a:cubicBezTo>
                    <a:pt x="1768" y="634"/>
                    <a:pt x="1768" y="635"/>
                    <a:pt x="1769" y="635"/>
                  </a:cubicBezTo>
                  <a:close/>
                  <a:moveTo>
                    <a:pt x="1745" y="665"/>
                  </a:moveTo>
                  <a:cubicBezTo>
                    <a:pt x="1744" y="666"/>
                    <a:pt x="1744" y="668"/>
                    <a:pt x="1745" y="670"/>
                  </a:cubicBezTo>
                  <a:cubicBezTo>
                    <a:pt x="1746" y="670"/>
                    <a:pt x="1747" y="671"/>
                    <a:pt x="1747" y="671"/>
                  </a:cubicBezTo>
                  <a:cubicBezTo>
                    <a:pt x="1748" y="671"/>
                    <a:pt x="1749" y="670"/>
                    <a:pt x="1750" y="670"/>
                  </a:cubicBezTo>
                  <a:cubicBezTo>
                    <a:pt x="1754" y="665"/>
                    <a:pt x="1754" y="665"/>
                    <a:pt x="1754" y="665"/>
                  </a:cubicBezTo>
                  <a:cubicBezTo>
                    <a:pt x="1755" y="664"/>
                    <a:pt x="1755" y="662"/>
                    <a:pt x="1754" y="661"/>
                  </a:cubicBezTo>
                  <a:cubicBezTo>
                    <a:pt x="1752" y="660"/>
                    <a:pt x="1750" y="660"/>
                    <a:pt x="1749" y="661"/>
                  </a:cubicBezTo>
                  <a:lnTo>
                    <a:pt x="1745" y="665"/>
                  </a:lnTo>
                  <a:close/>
                  <a:moveTo>
                    <a:pt x="1751" y="677"/>
                  </a:moveTo>
                  <a:cubicBezTo>
                    <a:pt x="1752" y="678"/>
                    <a:pt x="1753" y="678"/>
                    <a:pt x="1754" y="678"/>
                  </a:cubicBezTo>
                  <a:cubicBezTo>
                    <a:pt x="1754" y="678"/>
                    <a:pt x="1755" y="678"/>
                    <a:pt x="1756" y="677"/>
                  </a:cubicBezTo>
                  <a:cubicBezTo>
                    <a:pt x="1760" y="673"/>
                    <a:pt x="1760" y="673"/>
                    <a:pt x="1760" y="673"/>
                  </a:cubicBezTo>
                  <a:cubicBezTo>
                    <a:pt x="1761" y="672"/>
                    <a:pt x="1761" y="670"/>
                    <a:pt x="1760" y="669"/>
                  </a:cubicBezTo>
                  <a:cubicBezTo>
                    <a:pt x="1759" y="667"/>
                    <a:pt x="1757" y="667"/>
                    <a:pt x="1756" y="669"/>
                  </a:cubicBezTo>
                  <a:cubicBezTo>
                    <a:pt x="1751" y="673"/>
                    <a:pt x="1751" y="673"/>
                    <a:pt x="1751" y="673"/>
                  </a:cubicBezTo>
                  <a:cubicBezTo>
                    <a:pt x="1750" y="674"/>
                    <a:pt x="1750" y="676"/>
                    <a:pt x="1751" y="677"/>
                  </a:cubicBezTo>
                  <a:close/>
                  <a:moveTo>
                    <a:pt x="1692" y="817"/>
                  </a:moveTo>
                  <a:cubicBezTo>
                    <a:pt x="1674" y="834"/>
                    <a:pt x="1674" y="834"/>
                    <a:pt x="1674" y="834"/>
                  </a:cubicBezTo>
                  <a:cubicBezTo>
                    <a:pt x="1673" y="835"/>
                    <a:pt x="1673" y="837"/>
                    <a:pt x="1674" y="839"/>
                  </a:cubicBezTo>
                  <a:cubicBezTo>
                    <a:pt x="1675" y="839"/>
                    <a:pt x="1675" y="839"/>
                    <a:pt x="1676" y="839"/>
                  </a:cubicBezTo>
                  <a:cubicBezTo>
                    <a:pt x="1677" y="839"/>
                    <a:pt x="1678" y="839"/>
                    <a:pt x="1678" y="839"/>
                  </a:cubicBezTo>
                  <a:cubicBezTo>
                    <a:pt x="1696" y="821"/>
                    <a:pt x="1696" y="821"/>
                    <a:pt x="1696" y="821"/>
                  </a:cubicBezTo>
                  <a:cubicBezTo>
                    <a:pt x="1697" y="820"/>
                    <a:pt x="1697" y="818"/>
                    <a:pt x="1696" y="817"/>
                  </a:cubicBezTo>
                  <a:cubicBezTo>
                    <a:pt x="1695" y="815"/>
                    <a:pt x="1693" y="815"/>
                    <a:pt x="1692" y="817"/>
                  </a:cubicBezTo>
                  <a:close/>
                  <a:moveTo>
                    <a:pt x="1756" y="766"/>
                  </a:moveTo>
                  <a:cubicBezTo>
                    <a:pt x="1756" y="766"/>
                    <a:pt x="1756" y="766"/>
                    <a:pt x="1756" y="766"/>
                  </a:cubicBezTo>
                  <a:cubicBezTo>
                    <a:pt x="1755" y="768"/>
                    <a:pt x="1755" y="768"/>
                    <a:pt x="1755" y="768"/>
                  </a:cubicBezTo>
                  <a:cubicBezTo>
                    <a:pt x="1753" y="769"/>
                    <a:pt x="1753" y="771"/>
                    <a:pt x="1755" y="772"/>
                  </a:cubicBezTo>
                  <a:cubicBezTo>
                    <a:pt x="1755" y="773"/>
                    <a:pt x="1756" y="773"/>
                    <a:pt x="1757" y="773"/>
                  </a:cubicBezTo>
                  <a:cubicBezTo>
                    <a:pt x="1758" y="773"/>
                    <a:pt x="1758" y="773"/>
                    <a:pt x="1759" y="772"/>
                  </a:cubicBezTo>
                  <a:cubicBezTo>
                    <a:pt x="1760" y="771"/>
                    <a:pt x="1760" y="771"/>
                    <a:pt x="1760" y="771"/>
                  </a:cubicBezTo>
                  <a:cubicBezTo>
                    <a:pt x="1760" y="771"/>
                    <a:pt x="1761" y="770"/>
                    <a:pt x="1761" y="770"/>
                  </a:cubicBezTo>
                  <a:cubicBezTo>
                    <a:pt x="1761" y="770"/>
                    <a:pt x="1761" y="770"/>
                    <a:pt x="1761" y="770"/>
                  </a:cubicBezTo>
                  <a:cubicBezTo>
                    <a:pt x="1766" y="765"/>
                    <a:pt x="1766" y="765"/>
                    <a:pt x="1766" y="765"/>
                  </a:cubicBezTo>
                  <a:cubicBezTo>
                    <a:pt x="1767" y="764"/>
                    <a:pt x="1767" y="762"/>
                    <a:pt x="1766" y="761"/>
                  </a:cubicBezTo>
                  <a:cubicBezTo>
                    <a:pt x="1765" y="760"/>
                    <a:pt x="1763" y="760"/>
                    <a:pt x="1762" y="761"/>
                  </a:cubicBezTo>
                  <a:cubicBezTo>
                    <a:pt x="1757" y="765"/>
                    <a:pt x="1757" y="765"/>
                    <a:pt x="1757" y="765"/>
                  </a:cubicBezTo>
                  <a:cubicBezTo>
                    <a:pt x="1757" y="766"/>
                    <a:pt x="1757" y="766"/>
                    <a:pt x="1756" y="766"/>
                  </a:cubicBezTo>
                  <a:close/>
                  <a:moveTo>
                    <a:pt x="1728" y="794"/>
                  </a:moveTo>
                  <a:cubicBezTo>
                    <a:pt x="1703" y="820"/>
                    <a:pt x="1703" y="820"/>
                    <a:pt x="1703" y="820"/>
                  </a:cubicBezTo>
                  <a:cubicBezTo>
                    <a:pt x="1701" y="821"/>
                    <a:pt x="1701" y="823"/>
                    <a:pt x="1703" y="824"/>
                  </a:cubicBezTo>
                  <a:cubicBezTo>
                    <a:pt x="1703" y="825"/>
                    <a:pt x="1704" y="825"/>
                    <a:pt x="1705" y="825"/>
                  </a:cubicBezTo>
                  <a:cubicBezTo>
                    <a:pt x="1706" y="825"/>
                    <a:pt x="1706" y="825"/>
                    <a:pt x="1707" y="824"/>
                  </a:cubicBezTo>
                  <a:cubicBezTo>
                    <a:pt x="1732" y="799"/>
                    <a:pt x="1732" y="799"/>
                    <a:pt x="1732" y="799"/>
                  </a:cubicBezTo>
                  <a:cubicBezTo>
                    <a:pt x="1733" y="798"/>
                    <a:pt x="1733" y="796"/>
                    <a:pt x="1732" y="794"/>
                  </a:cubicBezTo>
                  <a:cubicBezTo>
                    <a:pt x="1731" y="793"/>
                    <a:pt x="1729" y="793"/>
                    <a:pt x="1728" y="794"/>
                  </a:cubicBezTo>
                  <a:close/>
                  <a:moveTo>
                    <a:pt x="1769" y="771"/>
                  </a:moveTo>
                  <a:cubicBezTo>
                    <a:pt x="1768" y="770"/>
                    <a:pt x="1766" y="770"/>
                    <a:pt x="1765" y="771"/>
                  </a:cubicBezTo>
                  <a:cubicBezTo>
                    <a:pt x="1744" y="792"/>
                    <a:pt x="1744" y="792"/>
                    <a:pt x="1744" y="792"/>
                  </a:cubicBezTo>
                  <a:cubicBezTo>
                    <a:pt x="1743" y="794"/>
                    <a:pt x="1743" y="795"/>
                    <a:pt x="1744" y="797"/>
                  </a:cubicBezTo>
                  <a:cubicBezTo>
                    <a:pt x="1745" y="797"/>
                    <a:pt x="1745" y="798"/>
                    <a:pt x="1746" y="798"/>
                  </a:cubicBezTo>
                  <a:cubicBezTo>
                    <a:pt x="1747" y="798"/>
                    <a:pt x="1748" y="797"/>
                    <a:pt x="1748" y="797"/>
                  </a:cubicBezTo>
                  <a:cubicBezTo>
                    <a:pt x="1769" y="776"/>
                    <a:pt x="1769" y="776"/>
                    <a:pt x="1769" y="776"/>
                  </a:cubicBezTo>
                  <a:cubicBezTo>
                    <a:pt x="1771" y="774"/>
                    <a:pt x="1771" y="773"/>
                    <a:pt x="1769" y="771"/>
                  </a:cubicBezTo>
                  <a:close/>
                  <a:moveTo>
                    <a:pt x="1739" y="797"/>
                  </a:moveTo>
                  <a:cubicBezTo>
                    <a:pt x="1737" y="799"/>
                    <a:pt x="1737" y="799"/>
                    <a:pt x="1737" y="799"/>
                  </a:cubicBezTo>
                  <a:cubicBezTo>
                    <a:pt x="1736" y="800"/>
                    <a:pt x="1736" y="802"/>
                    <a:pt x="1737" y="804"/>
                  </a:cubicBezTo>
                  <a:cubicBezTo>
                    <a:pt x="1738" y="804"/>
                    <a:pt x="1738" y="804"/>
                    <a:pt x="1739" y="804"/>
                  </a:cubicBezTo>
                  <a:cubicBezTo>
                    <a:pt x="1740" y="804"/>
                    <a:pt x="1741" y="804"/>
                    <a:pt x="1741" y="804"/>
                  </a:cubicBezTo>
                  <a:cubicBezTo>
                    <a:pt x="1743" y="802"/>
                    <a:pt x="1743" y="802"/>
                    <a:pt x="1743" y="802"/>
                  </a:cubicBezTo>
                  <a:cubicBezTo>
                    <a:pt x="1744" y="801"/>
                    <a:pt x="1744" y="799"/>
                    <a:pt x="1743" y="797"/>
                  </a:cubicBezTo>
                  <a:cubicBezTo>
                    <a:pt x="1742" y="796"/>
                    <a:pt x="1740" y="796"/>
                    <a:pt x="1739" y="797"/>
                  </a:cubicBezTo>
                  <a:close/>
                  <a:moveTo>
                    <a:pt x="1778" y="776"/>
                  </a:moveTo>
                  <a:cubicBezTo>
                    <a:pt x="1777" y="775"/>
                    <a:pt x="1775" y="775"/>
                    <a:pt x="1774" y="776"/>
                  </a:cubicBezTo>
                  <a:cubicBezTo>
                    <a:pt x="1765" y="785"/>
                    <a:pt x="1765" y="785"/>
                    <a:pt x="1765" y="785"/>
                  </a:cubicBezTo>
                  <a:cubicBezTo>
                    <a:pt x="1764" y="787"/>
                    <a:pt x="1764" y="789"/>
                    <a:pt x="1765" y="790"/>
                  </a:cubicBezTo>
                  <a:cubicBezTo>
                    <a:pt x="1765" y="790"/>
                    <a:pt x="1766" y="791"/>
                    <a:pt x="1767" y="791"/>
                  </a:cubicBezTo>
                  <a:cubicBezTo>
                    <a:pt x="1768" y="791"/>
                    <a:pt x="1769" y="790"/>
                    <a:pt x="1769" y="790"/>
                  </a:cubicBezTo>
                  <a:cubicBezTo>
                    <a:pt x="1778" y="781"/>
                    <a:pt x="1778" y="781"/>
                    <a:pt x="1778" y="781"/>
                  </a:cubicBezTo>
                  <a:cubicBezTo>
                    <a:pt x="1779" y="779"/>
                    <a:pt x="1779" y="778"/>
                    <a:pt x="1778" y="776"/>
                  </a:cubicBezTo>
                  <a:close/>
                  <a:moveTo>
                    <a:pt x="465" y="877"/>
                  </a:moveTo>
                  <a:cubicBezTo>
                    <a:pt x="466" y="876"/>
                    <a:pt x="466" y="874"/>
                    <a:pt x="465" y="873"/>
                  </a:cubicBezTo>
                  <a:cubicBezTo>
                    <a:pt x="464" y="872"/>
                    <a:pt x="462" y="872"/>
                    <a:pt x="461" y="873"/>
                  </a:cubicBezTo>
                  <a:cubicBezTo>
                    <a:pt x="456" y="878"/>
                    <a:pt x="456" y="878"/>
                    <a:pt x="456" y="878"/>
                  </a:cubicBezTo>
                  <a:cubicBezTo>
                    <a:pt x="456" y="879"/>
                    <a:pt x="456" y="879"/>
                    <a:pt x="456" y="879"/>
                  </a:cubicBezTo>
                  <a:cubicBezTo>
                    <a:pt x="456" y="879"/>
                    <a:pt x="456" y="879"/>
                    <a:pt x="456" y="879"/>
                  </a:cubicBezTo>
                  <a:cubicBezTo>
                    <a:pt x="454" y="880"/>
                    <a:pt x="454" y="880"/>
                    <a:pt x="454" y="880"/>
                  </a:cubicBezTo>
                  <a:cubicBezTo>
                    <a:pt x="454" y="879"/>
                    <a:pt x="454" y="879"/>
                    <a:pt x="454" y="879"/>
                  </a:cubicBezTo>
                  <a:cubicBezTo>
                    <a:pt x="450" y="884"/>
                    <a:pt x="450" y="884"/>
                    <a:pt x="450" y="884"/>
                  </a:cubicBezTo>
                  <a:cubicBezTo>
                    <a:pt x="448" y="885"/>
                    <a:pt x="448" y="887"/>
                    <a:pt x="450" y="889"/>
                  </a:cubicBezTo>
                  <a:cubicBezTo>
                    <a:pt x="450" y="889"/>
                    <a:pt x="451" y="889"/>
                    <a:pt x="452" y="889"/>
                  </a:cubicBezTo>
                  <a:cubicBezTo>
                    <a:pt x="453" y="889"/>
                    <a:pt x="453" y="889"/>
                    <a:pt x="454" y="889"/>
                  </a:cubicBezTo>
                  <a:cubicBezTo>
                    <a:pt x="460" y="883"/>
                    <a:pt x="460" y="883"/>
                    <a:pt x="460" y="883"/>
                  </a:cubicBezTo>
                  <a:cubicBezTo>
                    <a:pt x="460" y="882"/>
                    <a:pt x="460" y="882"/>
                    <a:pt x="461" y="882"/>
                  </a:cubicBezTo>
                  <a:lnTo>
                    <a:pt x="465" y="877"/>
                  </a:lnTo>
                  <a:close/>
                  <a:moveTo>
                    <a:pt x="1004" y="685"/>
                  </a:moveTo>
                  <a:cubicBezTo>
                    <a:pt x="1004" y="685"/>
                    <a:pt x="1003" y="685"/>
                    <a:pt x="1003" y="685"/>
                  </a:cubicBezTo>
                  <a:cubicBezTo>
                    <a:pt x="1003" y="685"/>
                    <a:pt x="1003" y="685"/>
                    <a:pt x="1003" y="684"/>
                  </a:cubicBezTo>
                  <a:cubicBezTo>
                    <a:pt x="1003" y="684"/>
                    <a:pt x="1003" y="684"/>
                    <a:pt x="1003" y="684"/>
                  </a:cubicBezTo>
                  <a:cubicBezTo>
                    <a:pt x="1003" y="684"/>
                    <a:pt x="1003" y="684"/>
                    <a:pt x="1003" y="684"/>
                  </a:cubicBezTo>
                  <a:cubicBezTo>
                    <a:pt x="1003" y="684"/>
                    <a:pt x="1003" y="684"/>
                    <a:pt x="1002" y="684"/>
                  </a:cubicBezTo>
                  <a:cubicBezTo>
                    <a:pt x="1002" y="684"/>
                    <a:pt x="1002" y="684"/>
                    <a:pt x="1002" y="684"/>
                  </a:cubicBezTo>
                  <a:cubicBezTo>
                    <a:pt x="1002" y="684"/>
                    <a:pt x="1001" y="684"/>
                    <a:pt x="1001" y="684"/>
                  </a:cubicBezTo>
                  <a:cubicBezTo>
                    <a:pt x="1001" y="684"/>
                    <a:pt x="1001" y="684"/>
                    <a:pt x="1001" y="684"/>
                  </a:cubicBezTo>
                  <a:cubicBezTo>
                    <a:pt x="1000" y="684"/>
                    <a:pt x="1000" y="684"/>
                    <a:pt x="1000" y="684"/>
                  </a:cubicBezTo>
                  <a:cubicBezTo>
                    <a:pt x="1000" y="684"/>
                    <a:pt x="1000" y="684"/>
                    <a:pt x="1000" y="684"/>
                  </a:cubicBezTo>
                  <a:cubicBezTo>
                    <a:pt x="999" y="684"/>
                    <a:pt x="999" y="684"/>
                    <a:pt x="999" y="684"/>
                  </a:cubicBezTo>
                  <a:cubicBezTo>
                    <a:pt x="999" y="684"/>
                    <a:pt x="999" y="684"/>
                    <a:pt x="999" y="684"/>
                  </a:cubicBezTo>
                  <a:cubicBezTo>
                    <a:pt x="997" y="686"/>
                    <a:pt x="997" y="686"/>
                    <a:pt x="997" y="686"/>
                  </a:cubicBezTo>
                  <a:cubicBezTo>
                    <a:pt x="997" y="686"/>
                    <a:pt x="997" y="686"/>
                    <a:pt x="997" y="687"/>
                  </a:cubicBezTo>
                  <a:cubicBezTo>
                    <a:pt x="997" y="687"/>
                    <a:pt x="997" y="687"/>
                    <a:pt x="997" y="687"/>
                  </a:cubicBezTo>
                  <a:cubicBezTo>
                    <a:pt x="997" y="687"/>
                    <a:pt x="997" y="688"/>
                    <a:pt x="997" y="688"/>
                  </a:cubicBezTo>
                  <a:cubicBezTo>
                    <a:pt x="997" y="688"/>
                    <a:pt x="997" y="688"/>
                    <a:pt x="997" y="689"/>
                  </a:cubicBezTo>
                  <a:cubicBezTo>
                    <a:pt x="997" y="689"/>
                    <a:pt x="997" y="689"/>
                    <a:pt x="997" y="689"/>
                  </a:cubicBezTo>
                  <a:cubicBezTo>
                    <a:pt x="997" y="689"/>
                    <a:pt x="997" y="689"/>
                    <a:pt x="997" y="690"/>
                  </a:cubicBezTo>
                  <a:cubicBezTo>
                    <a:pt x="997" y="690"/>
                    <a:pt x="997" y="690"/>
                    <a:pt x="997" y="690"/>
                  </a:cubicBezTo>
                  <a:cubicBezTo>
                    <a:pt x="997" y="690"/>
                    <a:pt x="997" y="690"/>
                    <a:pt x="997" y="690"/>
                  </a:cubicBezTo>
                  <a:cubicBezTo>
                    <a:pt x="997" y="690"/>
                    <a:pt x="997" y="690"/>
                    <a:pt x="997" y="690"/>
                  </a:cubicBezTo>
                  <a:cubicBezTo>
                    <a:pt x="998" y="690"/>
                    <a:pt x="998" y="691"/>
                    <a:pt x="998" y="691"/>
                  </a:cubicBezTo>
                  <a:cubicBezTo>
                    <a:pt x="998" y="691"/>
                    <a:pt x="998" y="691"/>
                    <a:pt x="998" y="691"/>
                  </a:cubicBezTo>
                  <a:cubicBezTo>
                    <a:pt x="999" y="691"/>
                    <a:pt x="999" y="691"/>
                    <a:pt x="1000" y="691"/>
                  </a:cubicBezTo>
                  <a:cubicBezTo>
                    <a:pt x="1000" y="691"/>
                    <a:pt x="1000" y="691"/>
                    <a:pt x="1000" y="691"/>
                  </a:cubicBezTo>
                  <a:cubicBezTo>
                    <a:pt x="1000" y="691"/>
                    <a:pt x="1001" y="691"/>
                    <a:pt x="1001" y="691"/>
                  </a:cubicBezTo>
                  <a:cubicBezTo>
                    <a:pt x="1001" y="691"/>
                    <a:pt x="1001" y="691"/>
                    <a:pt x="1001" y="691"/>
                  </a:cubicBezTo>
                  <a:cubicBezTo>
                    <a:pt x="1001" y="690"/>
                    <a:pt x="1002" y="690"/>
                    <a:pt x="1002" y="690"/>
                  </a:cubicBezTo>
                  <a:cubicBezTo>
                    <a:pt x="1002" y="690"/>
                    <a:pt x="1002" y="690"/>
                    <a:pt x="1002" y="690"/>
                  </a:cubicBezTo>
                  <a:cubicBezTo>
                    <a:pt x="1003" y="690"/>
                    <a:pt x="1003" y="689"/>
                    <a:pt x="1004" y="688"/>
                  </a:cubicBezTo>
                  <a:cubicBezTo>
                    <a:pt x="1004" y="688"/>
                    <a:pt x="1004" y="688"/>
                    <a:pt x="1004" y="688"/>
                  </a:cubicBezTo>
                  <a:cubicBezTo>
                    <a:pt x="1004" y="688"/>
                    <a:pt x="1004" y="688"/>
                    <a:pt x="1004" y="688"/>
                  </a:cubicBezTo>
                  <a:cubicBezTo>
                    <a:pt x="1004" y="687"/>
                    <a:pt x="1004" y="687"/>
                    <a:pt x="1004" y="687"/>
                  </a:cubicBezTo>
                  <a:cubicBezTo>
                    <a:pt x="1004" y="687"/>
                    <a:pt x="1004" y="687"/>
                    <a:pt x="1004" y="686"/>
                  </a:cubicBezTo>
                  <a:cubicBezTo>
                    <a:pt x="1004" y="686"/>
                    <a:pt x="1004" y="686"/>
                    <a:pt x="1004" y="686"/>
                  </a:cubicBezTo>
                  <a:cubicBezTo>
                    <a:pt x="1004" y="686"/>
                    <a:pt x="1004" y="685"/>
                    <a:pt x="1004" y="685"/>
                  </a:cubicBezTo>
                  <a:close/>
                  <a:moveTo>
                    <a:pt x="1471" y="579"/>
                  </a:moveTo>
                  <a:cubicBezTo>
                    <a:pt x="1469" y="578"/>
                    <a:pt x="1468" y="579"/>
                    <a:pt x="1467" y="580"/>
                  </a:cubicBezTo>
                  <a:cubicBezTo>
                    <a:pt x="1467" y="580"/>
                    <a:pt x="1467" y="580"/>
                    <a:pt x="1467" y="580"/>
                  </a:cubicBezTo>
                  <a:cubicBezTo>
                    <a:pt x="1466" y="581"/>
                    <a:pt x="1466" y="581"/>
                    <a:pt x="1466" y="581"/>
                  </a:cubicBezTo>
                  <a:cubicBezTo>
                    <a:pt x="1466" y="581"/>
                    <a:pt x="1466" y="581"/>
                    <a:pt x="1466" y="581"/>
                  </a:cubicBezTo>
                  <a:cubicBezTo>
                    <a:pt x="1466" y="581"/>
                    <a:pt x="1466" y="581"/>
                    <a:pt x="1466" y="581"/>
                  </a:cubicBezTo>
                  <a:cubicBezTo>
                    <a:pt x="1466" y="582"/>
                    <a:pt x="1466" y="582"/>
                    <a:pt x="1465" y="582"/>
                  </a:cubicBezTo>
                  <a:cubicBezTo>
                    <a:pt x="1465" y="582"/>
                    <a:pt x="1465" y="582"/>
                    <a:pt x="1465" y="583"/>
                  </a:cubicBezTo>
                  <a:cubicBezTo>
                    <a:pt x="1465" y="583"/>
                    <a:pt x="1465" y="583"/>
                    <a:pt x="1465" y="583"/>
                  </a:cubicBezTo>
                  <a:cubicBezTo>
                    <a:pt x="1465" y="583"/>
                    <a:pt x="1465" y="583"/>
                    <a:pt x="1465" y="584"/>
                  </a:cubicBezTo>
                  <a:cubicBezTo>
                    <a:pt x="1465" y="584"/>
                    <a:pt x="1464" y="584"/>
                    <a:pt x="1464" y="584"/>
                  </a:cubicBezTo>
                  <a:cubicBezTo>
                    <a:pt x="1464" y="584"/>
                    <a:pt x="1464" y="584"/>
                    <a:pt x="1464" y="584"/>
                  </a:cubicBezTo>
                  <a:cubicBezTo>
                    <a:pt x="1464" y="584"/>
                    <a:pt x="1465" y="585"/>
                    <a:pt x="1466" y="585"/>
                  </a:cubicBezTo>
                  <a:cubicBezTo>
                    <a:pt x="1466" y="585"/>
                    <a:pt x="1466" y="585"/>
                    <a:pt x="1466" y="585"/>
                  </a:cubicBezTo>
                  <a:cubicBezTo>
                    <a:pt x="1466" y="585"/>
                    <a:pt x="1466" y="585"/>
                    <a:pt x="1466" y="585"/>
                  </a:cubicBezTo>
                  <a:cubicBezTo>
                    <a:pt x="1466" y="585"/>
                    <a:pt x="1467" y="585"/>
                    <a:pt x="1467" y="586"/>
                  </a:cubicBezTo>
                  <a:cubicBezTo>
                    <a:pt x="1467" y="586"/>
                    <a:pt x="1467" y="586"/>
                    <a:pt x="1467" y="586"/>
                  </a:cubicBezTo>
                  <a:cubicBezTo>
                    <a:pt x="1468" y="586"/>
                    <a:pt x="1468" y="586"/>
                    <a:pt x="1468" y="586"/>
                  </a:cubicBezTo>
                  <a:cubicBezTo>
                    <a:pt x="1469" y="586"/>
                    <a:pt x="1469" y="586"/>
                    <a:pt x="1470" y="586"/>
                  </a:cubicBezTo>
                  <a:cubicBezTo>
                    <a:pt x="1470" y="586"/>
                    <a:pt x="1470" y="586"/>
                    <a:pt x="1470" y="586"/>
                  </a:cubicBezTo>
                  <a:cubicBezTo>
                    <a:pt x="1470" y="586"/>
                    <a:pt x="1471" y="585"/>
                    <a:pt x="1472" y="584"/>
                  </a:cubicBezTo>
                  <a:cubicBezTo>
                    <a:pt x="1472" y="584"/>
                    <a:pt x="1472" y="583"/>
                    <a:pt x="1472" y="583"/>
                  </a:cubicBezTo>
                  <a:cubicBezTo>
                    <a:pt x="1472" y="583"/>
                    <a:pt x="1472" y="583"/>
                    <a:pt x="1472" y="583"/>
                  </a:cubicBezTo>
                  <a:cubicBezTo>
                    <a:pt x="1472" y="583"/>
                    <a:pt x="1472" y="582"/>
                    <a:pt x="1472" y="582"/>
                  </a:cubicBezTo>
                  <a:cubicBezTo>
                    <a:pt x="1473" y="581"/>
                    <a:pt x="1472" y="579"/>
                    <a:pt x="1471" y="579"/>
                  </a:cubicBezTo>
                  <a:close/>
                  <a:moveTo>
                    <a:pt x="1438" y="528"/>
                  </a:moveTo>
                  <a:cubicBezTo>
                    <a:pt x="1438" y="528"/>
                    <a:pt x="1438" y="529"/>
                    <a:pt x="1438" y="529"/>
                  </a:cubicBezTo>
                  <a:cubicBezTo>
                    <a:pt x="1438" y="529"/>
                    <a:pt x="1438" y="529"/>
                    <a:pt x="1438" y="529"/>
                  </a:cubicBezTo>
                  <a:cubicBezTo>
                    <a:pt x="1438" y="529"/>
                    <a:pt x="1438" y="529"/>
                    <a:pt x="1438" y="529"/>
                  </a:cubicBezTo>
                  <a:cubicBezTo>
                    <a:pt x="1438" y="529"/>
                    <a:pt x="1438" y="529"/>
                    <a:pt x="1439" y="529"/>
                  </a:cubicBezTo>
                  <a:cubicBezTo>
                    <a:pt x="1439" y="529"/>
                    <a:pt x="1439" y="529"/>
                    <a:pt x="1439" y="530"/>
                  </a:cubicBezTo>
                  <a:cubicBezTo>
                    <a:pt x="1439" y="530"/>
                    <a:pt x="1439" y="530"/>
                    <a:pt x="1439" y="530"/>
                  </a:cubicBezTo>
                  <a:cubicBezTo>
                    <a:pt x="1440" y="530"/>
                    <a:pt x="1440" y="530"/>
                    <a:pt x="1440" y="530"/>
                  </a:cubicBezTo>
                  <a:cubicBezTo>
                    <a:pt x="1440" y="530"/>
                    <a:pt x="1440" y="530"/>
                    <a:pt x="1440" y="530"/>
                  </a:cubicBezTo>
                  <a:cubicBezTo>
                    <a:pt x="1441" y="530"/>
                    <a:pt x="1441" y="530"/>
                    <a:pt x="1442" y="530"/>
                  </a:cubicBezTo>
                  <a:cubicBezTo>
                    <a:pt x="1442" y="530"/>
                    <a:pt x="1442" y="530"/>
                    <a:pt x="1442" y="530"/>
                  </a:cubicBezTo>
                  <a:cubicBezTo>
                    <a:pt x="1442" y="529"/>
                    <a:pt x="1442" y="529"/>
                    <a:pt x="1443" y="529"/>
                  </a:cubicBezTo>
                  <a:cubicBezTo>
                    <a:pt x="1443" y="529"/>
                    <a:pt x="1443" y="529"/>
                    <a:pt x="1444" y="528"/>
                  </a:cubicBezTo>
                  <a:cubicBezTo>
                    <a:pt x="1478" y="494"/>
                    <a:pt x="1478" y="494"/>
                    <a:pt x="1478" y="494"/>
                  </a:cubicBezTo>
                  <a:cubicBezTo>
                    <a:pt x="1478" y="494"/>
                    <a:pt x="1478" y="493"/>
                    <a:pt x="1478" y="493"/>
                  </a:cubicBezTo>
                  <a:cubicBezTo>
                    <a:pt x="1479" y="493"/>
                    <a:pt x="1479" y="493"/>
                    <a:pt x="1479" y="493"/>
                  </a:cubicBezTo>
                  <a:cubicBezTo>
                    <a:pt x="1490" y="481"/>
                    <a:pt x="1490" y="481"/>
                    <a:pt x="1490" y="481"/>
                  </a:cubicBezTo>
                  <a:cubicBezTo>
                    <a:pt x="1491" y="480"/>
                    <a:pt x="1491" y="478"/>
                    <a:pt x="1490" y="477"/>
                  </a:cubicBezTo>
                  <a:cubicBezTo>
                    <a:pt x="1489" y="476"/>
                    <a:pt x="1487" y="476"/>
                    <a:pt x="1486" y="477"/>
                  </a:cubicBezTo>
                  <a:cubicBezTo>
                    <a:pt x="1475" y="488"/>
                    <a:pt x="1475" y="488"/>
                    <a:pt x="1475" y="488"/>
                  </a:cubicBezTo>
                  <a:cubicBezTo>
                    <a:pt x="1474" y="488"/>
                    <a:pt x="1474" y="489"/>
                    <a:pt x="1474" y="489"/>
                  </a:cubicBezTo>
                  <a:cubicBezTo>
                    <a:pt x="1474" y="489"/>
                    <a:pt x="1474" y="489"/>
                    <a:pt x="1473" y="490"/>
                  </a:cubicBezTo>
                  <a:cubicBezTo>
                    <a:pt x="1439" y="524"/>
                    <a:pt x="1439" y="524"/>
                    <a:pt x="1439" y="524"/>
                  </a:cubicBezTo>
                  <a:cubicBezTo>
                    <a:pt x="1439" y="524"/>
                    <a:pt x="1439" y="524"/>
                    <a:pt x="1439" y="524"/>
                  </a:cubicBezTo>
                  <a:cubicBezTo>
                    <a:pt x="1439" y="524"/>
                    <a:pt x="1439" y="524"/>
                    <a:pt x="1439" y="524"/>
                  </a:cubicBezTo>
                  <a:cubicBezTo>
                    <a:pt x="1439" y="524"/>
                    <a:pt x="1439" y="524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5"/>
                    <a:pt x="1438" y="525"/>
                    <a:pt x="1438" y="525"/>
                  </a:cubicBezTo>
                  <a:cubicBezTo>
                    <a:pt x="1438" y="526"/>
                    <a:pt x="1438" y="526"/>
                    <a:pt x="1438" y="526"/>
                  </a:cubicBezTo>
                  <a:cubicBezTo>
                    <a:pt x="1437" y="526"/>
                    <a:pt x="1437" y="526"/>
                    <a:pt x="1437" y="526"/>
                  </a:cubicBezTo>
                  <a:cubicBezTo>
                    <a:pt x="1437" y="527"/>
                    <a:pt x="1437" y="527"/>
                    <a:pt x="1437" y="527"/>
                  </a:cubicBezTo>
                  <a:cubicBezTo>
                    <a:pt x="1437" y="527"/>
                    <a:pt x="1437" y="527"/>
                    <a:pt x="1438" y="528"/>
                  </a:cubicBezTo>
                  <a:cubicBezTo>
                    <a:pt x="1438" y="528"/>
                    <a:pt x="1438" y="528"/>
                    <a:pt x="1438" y="52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/>
            </a:p>
          </p:txBody>
        </p:sp>
        <p:grpSp>
          <p:nvGrpSpPr>
            <p:cNvPr id="132" name="Group 19">
              <a:extLst>
                <a:ext uri="{FF2B5EF4-FFF2-40B4-BE49-F238E27FC236}">
                  <a16:creationId xmlns:a16="http://schemas.microsoft.com/office/drawing/2014/main" xmlns="" id="{24C5A79D-E11F-4236-9B2C-C8B3C93E607B}"/>
                </a:ext>
              </a:extLst>
            </p:cNvPr>
            <p:cNvGrpSpPr/>
            <p:nvPr/>
          </p:nvGrpSpPr>
          <p:grpSpPr>
            <a:xfrm>
              <a:off x="2099214" y="3031931"/>
              <a:ext cx="214641" cy="193772"/>
              <a:chOff x="2487099" y="3388030"/>
              <a:chExt cx="210631" cy="195487"/>
            </a:xfrm>
          </p:grpSpPr>
          <p:pic>
            <p:nvPicPr>
              <p:cNvPr id="221" name="Picture 187">
                <a:extLst>
                  <a:ext uri="{FF2B5EF4-FFF2-40B4-BE49-F238E27FC236}">
                    <a16:creationId xmlns:a16="http://schemas.microsoft.com/office/drawing/2014/main" xmlns="" id="{F60ED117-D43A-4C4B-9574-6D9C96FF4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7099" y="3528062"/>
                <a:ext cx="210631" cy="55455"/>
              </a:xfrm>
              <a:prstGeom prst="rect">
                <a:avLst/>
              </a:prstGeom>
            </p:spPr>
          </p:pic>
          <p:sp>
            <p:nvSpPr>
              <p:cNvPr id="222" name="Freeform 104">
                <a:extLst>
                  <a:ext uri="{FF2B5EF4-FFF2-40B4-BE49-F238E27FC236}">
                    <a16:creationId xmlns:a16="http://schemas.microsoft.com/office/drawing/2014/main" xmlns="" id="{9DD1BEC2-A4C9-4105-8299-8627E1AEC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3364" y="3388030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14">
              <a:extLst>
                <a:ext uri="{FF2B5EF4-FFF2-40B4-BE49-F238E27FC236}">
                  <a16:creationId xmlns:a16="http://schemas.microsoft.com/office/drawing/2014/main" xmlns="" id="{F9218D1C-9260-47E5-BE39-2924CA277969}"/>
                </a:ext>
              </a:extLst>
            </p:cNvPr>
            <p:cNvGrpSpPr/>
            <p:nvPr/>
          </p:nvGrpSpPr>
          <p:grpSpPr>
            <a:xfrm>
              <a:off x="1337978" y="1779879"/>
              <a:ext cx="214641" cy="197859"/>
              <a:chOff x="1637406" y="2126603"/>
              <a:chExt cx="210631" cy="199611"/>
            </a:xfrm>
          </p:grpSpPr>
          <p:pic>
            <p:nvPicPr>
              <p:cNvPr id="219" name="Picture 135">
                <a:extLst>
                  <a:ext uri="{FF2B5EF4-FFF2-40B4-BE49-F238E27FC236}">
                    <a16:creationId xmlns:a16="http://schemas.microsoft.com/office/drawing/2014/main" xmlns="" id="{A59E629A-0E5B-4DEE-8D7F-3147F9B01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7406" y="2270759"/>
                <a:ext cx="210631" cy="55455"/>
              </a:xfrm>
              <a:prstGeom prst="rect">
                <a:avLst/>
              </a:prstGeom>
            </p:spPr>
          </p:pic>
          <p:sp>
            <p:nvSpPr>
              <p:cNvPr id="220" name="Freeform 110">
                <a:extLst>
                  <a:ext uri="{FF2B5EF4-FFF2-40B4-BE49-F238E27FC236}">
                    <a16:creationId xmlns:a16="http://schemas.microsoft.com/office/drawing/2014/main" xmlns="" id="{019DC576-5C90-4F40-912E-F7E8EF99A9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94073" y="2126603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5">
              <a:extLst>
                <a:ext uri="{FF2B5EF4-FFF2-40B4-BE49-F238E27FC236}">
                  <a16:creationId xmlns:a16="http://schemas.microsoft.com/office/drawing/2014/main" xmlns="" id="{8A6B80BA-8A76-46E1-A30A-B16139282911}"/>
                </a:ext>
              </a:extLst>
            </p:cNvPr>
            <p:cNvGrpSpPr/>
            <p:nvPr/>
          </p:nvGrpSpPr>
          <p:grpSpPr>
            <a:xfrm>
              <a:off x="1647258" y="1839624"/>
              <a:ext cx="214641" cy="192053"/>
              <a:chOff x="1940908" y="2186877"/>
              <a:chExt cx="210631" cy="193753"/>
            </a:xfrm>
          </p:grpSpPr>
          <p:pic>
            <p:nvPicPr>
              <p:cNvPr id="217" name="Picture 133">
                <a:extLst>
                  <a:ext uri="{FF2B5EF4-FFF2-40B4-BE49-F238E27FC236}">
                    <a16:creationId xmlns:a16="http://schemas.microsoft.com/office/drawing/2014/main" xmlns="" id="{883FFEBC-D5EC-43F1-9ACB-4E2A975FD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0908" y="232517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18" name="Freeform 116">
                <a:extLst>
                  <a:ext uri="{FF2B5EF4-FFF2-40B4-BE49-F238E27FC236}">
                    <a16:creationId xmlns:a16="http://schemas.microsoft.com/office/drawing/2014/main" xmlns="" id="{2595799B-9E09-4B99-9200-28CE3F058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4058" y="2186877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7">
              <a:extLst>
                <a:ext uri="{FF2B5EF4-FFF2-40B4-BE49-F238E27FC236}">
                  <a16:creationId xmlns:a16="http://schemas.microsoft.com/office/drawing/2014/main" xmlns="" id="{B10CDBC2-7EDE-4C46-9308-3730013CEC6D}"/>
                </a:ext>
              </a:extLst>
            </p:cNvPr>
            <p:cNvGrpSpPr/>
            <p:nvPr/>
          </p:nvGrpSpPr>
          <p:grpSpPr>
            <a:xfrm>
              <a:off x="2261186" y="2525527"/>
              <a:ext cx="214641" cy="186696"/>
              <a:chOff x="2489097" y="2944721"/>
              <a:chExt cx="210631" cy="188349"/>
            </a:xfrm>
          </p:grpSpPr>
          <p:pic>
            <p:nvPicPr>
              <p:cNvPr id="215" name="Picture 189">
                <a:extLst>
                  <a:ext uri="{FF2B5EF4-FFF2-40B4-BE49-F238E27FC236}">
                    <a16:creationId xmlns:a16="http://schemas.microsoft.com/office/drawing/2014/main" xmlns="" id="{0A80BAFA-81BE-4603-B62C-FAC5A3BE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9097" y="307761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16" name="Freeform 119">
                <a:extLst>
                  <a:ext uri="{FF2B5EF4-FFF2-40B4-BE49-F238E27FC236}">
                    <a16:creationId xmlns:a16="http://schemas.microsoft.com/office/drawing/2014/main" xmlns="" id="{52BDD67D-81DF-4E7F-ADDF-D10148450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2506" y="2944721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40">
              <a:extLst>
                <a:ext uri="{FF2B5EF4-FFF2-40B4-BE49-F238E27FC236}">
                  <a16:creationId xmlns:a16="http://schemas.microsoft.com/office/drawing/2014/main" xmlns="" id="{1D17DD86-B920-4D7F-89C4-6008C1F765D6}"/>
                </a:ext>
              </a:extLst>
            </p:cNvPr>
            <p:cNvGrpSpPr/>
            <p:nvPr/>
          </p:nvGrpSpPr>
          <p:grpSpPr>
            <a:xfrm>
              <a:off x="4188711" y="2372925"/>
              <a:ext cx="214641" cy="191151"/>
              <a:chOff x="4434875" y="2724899"/>
              <a:chExt cx="210631" cy="192843"/>
            </a:xfrm>
          </p:grpSpPr>
          <p:pic>
            <p:nvPicPr>
              <p:cNvPr id="213" name="Picture 155">
                <a:extLst>
                  <a:ext uri="{FF2B5EF4-FFF2-40B4-BE49-F238E27FC236}">
                    <a16:creationId xmlns:a16="http://schemas.microsoft.com/office/drawing/2014/main" xmlns="" id="{A4AB3EF7-5BFF-47D5-845C-5FEB42BAD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4875" y="2862287"/>
                <a:ext cx="210631" cy="55455"/>
              </a:xfrm>
              <a:prstGeom prst="rect">
                <a:avLst/>
              </a:prstGeom>
            </p:spPr>
          </p:pic>
          <p:sp>
            <p:nvSpPr>
              <p:cNvPr id="214" name="Freeform 89">
                <a:extLst>
                  <a:ext uri="{FF2B5EF4-FFF2-40B4-BE49-F238E27FC236}">
                    <a16:creationId xmlns:a16="http://schemas.microsoft.com/office/drawing/2014/main" xmlns="" id="{CF1F4279-B59F-4C6E-9482-19D2F70AEA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2981" y="2724899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7" name="Group 33">
              <a:extLst>
                <a:ext uri="{FF2B5EF4-FFF2-40B4-BE49-F238E27FC236}">
                  <a16:creationId xmlns:a16="http://schemas.microsoft.com/office/drawing/2014/main" xmlns="" id="{BE20A265-2687-446A-84D3-6BF0C05C775C}"/>
                </a:ext>
              </a:extLst>
            </p:cNvPr>
            <p:cNvGrpSpPr/>
            <p:nvPr/>
          </p:nvGrpSpPr>
          <p:grpSpPr>
            <a:xfrm>
              <a:off x="4464679" y="2466495"/>
              <a:ext cx="214641" cy="194821"/>
              <a:chOff x="6418946" y="1680334"/>
              <a:chExt cx="210631" cy="196546"/>
            </a:xfrm>
          </p:grpSpPr>
          <p:pic>
            <p:nvPicPr>
              <p:cNvPr id="211" name="Picture 146">
                <a:extLst>
                  <a:ext uri="{FF2B5EF4-FFF2-40B4-BE49-F238E27FC236}">
                    <a16:creationId xmlns:a16="http://schemas.microsoft.com/office/drawing/2014/main" xmlns="" id="{432AAACA-D297-44A2-AA20-C98E0A84B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8946" y="182142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xmlns="" id="{3D1B32C8-4BEA-4987-8437-7222490132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7000" y="168033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8" name="Group 36">
              <a:extLst>
                <a:ext uri="{FF2B5EF4-FFF2-40B4-BE49-F238E27FC236}">
                  <a16:creationId xmlns:a16="http://schemas.microsoft.com/office/drawing/2014/main" xmlns="" id="{BB81F626-D949-4FF8-A2C2-BE481898CC7D}"/>
                </a:ext>
              </a:extLst>
            </p:cNvPr>
            <p:cNvGrpSpPr/>
            <p:nvPr/>
          </p:nvGrpSpPr>
          <p:grpSpPr>
            <a:xfrm>
              <a:off x="6195453" y="2112465"/>
              <a:ext cx="214641" cy="190629"/>
              <a:chOff x="6404123" y="2462133"/>
              <a:chExt cx="210631" cy="192317"/>
            </a:xfrm>
          </p:grpSpPr>
          <p:pic>
            <p:nvPicPr>
              <p:cNvPr id="209" name="Picture 149">
                <a:extLst>
                  <a:ext uri="{FF2B5EF4-FFF2-40B4-BE49-F238E27FC236}">
                    <a16:creationId xmlns:a16="http://schemas.microsoft.com/office/drawing/2014/main" xmlns="" id="{8457A845-5CDC-4EA2-93EC-2D1BF2A16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123" y="259899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10" name="Freeform 91">
                <a:extLst>
                  <a:ext uri="{FF2B5EF4-FFF2-40B4-BE49-F238E27FC236}">
                    <a16:creationId xmlns:a16="http://schemas.microsoft.com/office/drawing/2014/main" xmlns="" id="{B2384DDA-36F0-4772-B7E6-59700F861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2255" y="2462133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9" name="Group 1382">
              <a:extLst>
                <a:ext uri="{FF2B5EF4-FFF2-40B4-BE49-F238E27FC236}">
                  <a16:creationId xmlns:a16="http://schemas.microsoft.com/office/drawing/2014/main" xmlns="" id="{993D5DCB-4E1D-4C65-9B7A-BDA7C797A173}"/>
                </a:ext>
              </a:extLst>
            </p:cNvPr>
            <p:cNvGrpSpPr/>
            <p:nvPr/>
          </p:nvGrpSpPr>
          <p:grpSpPr>
            <a:xfrm>
              <a:off x="6992356" y="3218258"/>
              <a:ext cx="214641" cy="195379"/>
              <a:chOff x="7186136" y="3577715"/>
              <a:chExt cx="210631" cy="197109"/>
            </a:xfrm>
          </p:grpSpPr>
          <p:pic>
            <p:nvPicPr>
              <p:cNvPr id="207" name="Picture 183">
                <a:extLst>
                  <a:ext uri="{FF2B5EF4-FFF2-40B4-BE49-F238E27FC236}">
                    <a16:creationId xmlns:a16="http://schemas.microsoft.com/office/drawing/2014/main" xmlns="" id="{8BC25320-A2A4-4938-BC5C-F78824FD1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6136" y="3719369"/>
                <a:ext cx="210631" cy="55455"/>
              </a:xfrm>
              <a:prstGeom prst="rect">
                <a:avLst/>
              </a:prstGeom>
            </p:spPr>
          </p:pic>
          <p:sp>
            <p:nvSpPr>
              <p:cNvPr id="208" name="Freeform 93">
                <a:extLst>
                  <a:ext uri="{FF2B5EF4-FFF2-40B4-BE49-F238E27FC236}">
                    <a16:creationId xmlns:a16="http://schemas.microsoft.com/office/drawing/2014/main" xmlns="" id="{7B63E6F0-C88D-4AF5-83B9-5638FDE48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2324" y="3577715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37">
              <a:extLst>
                <a:ext uri="{FF2B5EF4-FFF2-40B4-BE49-F238E27FC236}">
                  <a16:creationId xmlns:a16="http://schemas.microsoft.com/office/drawing/2014/main" xmlns="" id="{A7E87714-6899-41FC-A296-E90DAE4D2969}"/>
                </a:ext>
              </a:extLst>
            </p:cNvPr>
            <p:cNvGrpSpPr/>
            <p:nvPr/>
          </p:nvGrpSpPr>
          <p:grpSpPr>
            <a:xfrm>
              <a:off x="5177838" y="2195610"/>
              <a:ext cx="214641" cy="193777"/>
              <a:chOff x="5578185" y="2294368"/>
              <a:chExt cx="210631" cy="195492"/>
            </a:xfrm>
          </p:grpSpPr>
          <p:pic>
            <p:nvPicPr>
              <p:cNvPr id="205" name="Picture 150">
                <a:extLst>
                  <a:ext uri="{FF2B5EF4-FFF2-40B4-BE49-F238E27FC236}">
                    <a16:creationId xmlns:a16="http://schemas.microsoft.com/office/drawing/2014/main" xmlns="" id="{6F925438-EC18-4CBE-BAE2-0E0BDC5F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185" y="243440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xmlns="" id="{FCD5E7D8-0BE4-4CAA-B9BD-4386D9BBAF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4574" y="2294368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1" name="Group 1375">
              <a:extLst>
                <a:ext uri="{FF2B5EF4-FFF2-40B4-BE49-F238E27FC236}">
                  <a16:creationId xmlns:a16="http://schemas.microsoft.com/office/drawing/2014/main" xmlns="" id="{73415F0E-9846-4764-AFDC-57AE6FE5F229}"/>
                </a:ext>
              </a:extLst>
            </p:cNvPr>
            <p:cNvGrpSpPr/>
            <p:nvPr/>
          </p:nvGrpSpPr>
          <p:grpSpPr>
            <a:xfrm>
              <a:off x="4712329" y="3177832"/>
              <a:ext cx="214641" cy="195379"/>
              <a:chOff x="4670906" y="3577715"/>
              <a:chExt cx="210631" cy="197109"/>
            </a:xfrm>
          </p:grpSpPr>
          <p:pic>
            <p:nvPicPr>
              <p:cNvPr id="203" name="Picture 185">
                <a:extLst>
                  <a:ext uri="{FF2B5EF4-FFF2-40B4-BE49-F238E27FC236}">
                    <a16:creationId xmlns:a16="http://schemas.microsoft.com/office/drawing/2014/main" xmlns="" id="{E32A0D79-2AF9-43FD-899F-34A96A426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0906" y="3719369"/>
                <a:ext cx="210631" cy="55455"/>
              </a:xfrm>
              <a:prstGeom prst="rect">
                <a:avLst/>
              </a:prstGeom>
            </p:spPr>
          </p:pic>
          <p:sp>
            <p:nvSpPr>
              <p:cNvPr id="204" name="Freeform 95">
                <a:extLst>
                  <a:ext uri="{FF2B5EF4-FFF2-40B4-BE49-F238E27FC236}">
                    <a16:creationId xmlns:a16="http://schemas.microsoft.com/office/drawing/2014/main" xmlns="" id="{553C89A4-07C8-4D55-BF97-9068B4C2FA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723" y="3577715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2" name="Group 32">
              <a:extLst>
                <a:ext uri="{FF2B5EF4-FFF2-40B4-BE49-F238E27FC236}">
                  <a16:creationId xmlns:a16="http://schemas.microsoft.com/office/drawing/2014/main" xmlns="" id="{8B0588C6-CA07-46D4-AC77-6D38186C28B5}"/>
                </a:ext>
              </a:extLst>
            </p:cNvPr>
            <p:cNvGrpSpPr/>
            <p:nvPr/>
          </p:nvGrpSpPr>
          <p:grpSpPr>
            <a:xfrm>
              <a:off x="4842635" y="2052946"/>
              <a:ext cx="214641" cy="197487"/>
              <a:chOff x="5884767" y="1775334"/>
              <a:chExt cx="210631" cy="199235"/>
            </a:xfrm>
          </p:grpSpPr>
          <p:pic>
            <p:nvPicPr>
              <p:cNvPr id="201" name="Picture 145">
                <a:extLst>
                  <a:ext uri="{FF2B5EF4-FFF2-40B4-BE49-F238E27FC236}">
                    <a16:creationId xmlns:a16="http://schemas.microsoft.com/office/drawing/2014/main" xmlns="" id="{A80F0469-E583-46BA-BF10-AFF786449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4767" y="1919114"/>
                <a:ext cx="210631" cy="55455"/>
              </a:xfrm>
              <a:prstGeom prst="rect">
                <a:avLst/>
              </a:prstGeom>
            </p:spPr>
          </p:pic>
          <p:sp>
            <p:nvSpPr>
              <p:cNvPr id="202" name="Freeform 96">
                <a:extLst>
                  <a:ext uri="{FF2B5EF4-FFF2-40B4-BE49-F238E27FC236}">
                    <a16:creationId xmlns:a16="http://schemas.microsoft.com/office/drawing/2014/main" xmlns="" id="{947C3999-50DA-4D69-9235-7835283555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3600" y="177533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3" name="Group 29">
              <a:extLst>
                <a:ext uri="{FF2B5EF4-FFF2-40B4-BE49-F238E27FC236}">
                  <a16:creationId xmlns:a16="http://schemas.microsoft.com/office/drawing/2014/main" xmlns="" id="{8E03BA14-691B-4393-92F9-2371811CBE9C}"/>
                </a:ext>
              </a:extLst>
            </p:cNvPr>
            <p:cNvGrpSpPr/>
            <p:nvPr/>
          </p:nvGrpSpPr>
          <p:grpSpPr>
            <a:xfrm>
              <a:off x="3772278" y="2112465"/>
              <a:ext cx="214641" cy="190629"/>
              <a:chOff x="4026223" y="2462133"/>
              <a:chExt cx="210631" cy="192317"/>
            </a:xfrm>
          </p:grpSpPr>
          <p:pic>
            <p:nvPicPr>
              <p:cNvPr id="199" name="Picture 157">
                <a:extLst>
                  <a:ext uri="{FF2B5EF4-FFF2-40B4-BE49-F238E27FC236}">
                    <a16:creationId xmlns:a16="http://schemas.microsoft.com/office/drawing/2014/main" xmlns="" id="{2B9EF34A-95EC-40DE-854D-34EBC69DB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6223" y="2598995"/>
                <a:ext cx="210631" cy="55455"/>
              </a:xfrm>
              <a:prstGeom prst="rect">
                <a:avLst/>
              </a:prstGeom>
            </p:spPr>
          </p:pic>
          <p:sp>
            <p:nvSpPr>
              <p:cNvPr id="200" name="Freeform 101">
                <a:extLst>
                  <a:ext uri="{FF2B5EF4-FFF2-40B4-BE49-F238E27FC236}">
                    <a16:creationId xmlns:a16="http://schemas.microsoft.com/office/drawing/2014/main" xmlns="" id="{0182E110-310C-4E83-932A-E282D08A19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251" y="2462133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4" name="Group 34">
              <a:extLst>
                <a:ext uri="{FF2B5EF4-FFF2-40B4-BE49-F238E27FC236}">
                  <a16:creationId xmlns:a16="http://schemas.microsoft.com/office/drawing/2014/main" xmlns="" id="{A21DCF78-423B-4957-9380-4FDD263C0D02}"/>
                </a:ext>
              </a:extLst>
            </p:cNvPr>
            <p:cNvGrpSpPr/>
            <p:nvPr/>
          </p:nvGrpSpPr>
          <p:grpSpPr>
            <a:xfrm>
              <a:off x="4376015" y="1541719"/>
              <a:ext cx="214641" cy="198336"/>
              <a:chOff x="6878731" y="1501076"/>
              <a:chExt cx="210631" cy="200092"/>
            </a:xfrm>
          </p:grpSpPr>
          <p:pic>
            <p:nvPicPr>
              <p:cNvPr id="197" name="Picture 147">
                <a:extLst>
                  <a:ext uri="{FF2B5EF4-FFF2-40B4-BE49-F238E27FC236}">
                    <a16:creationId xmlns:a16="http://schemas.microsoft.com/office/drawing/2014/main" xmlns="" id="{94B7CFDA-D7F2-4F33-9566-B2A1B5BA2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731" y="1645713"/>
                <a:ext cx="210631" cy="55455"/>
              </a:xfrm>
              <a:prstGeom prst="rect">
                <a:avLst/>
              </a:prstGeom>
            </p:spPr>
          </p:pic>
          <p:sp>
            <p:nvSpPr>
              <p:cNvPr id="198" name="Freeform 102">
                <a:extLst>
                  <a:ext uri="{FF2B5EF4-FFF2-40B4-BE49-F238E27FC236}">
                    <a16:creationId xmlns:a16="http://schemas.microsoft.com/office/drawing/2014/main" xmlns="" id="{815EAE58-14A2-4A53-939B-87E9FD0C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34200" y="1501076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31">
              <a:extLst>
                <a:ext uri="{FF2B5EF4-FFF2-40B4-BE49-F238E27FC236}">
                  <a16:creationId xmlns:a16="http://schemas.microsoft.com/office/drawing/2014/main" xmlns="" id="{4BEFD7E7-9092-4AAE-A14B-F40B9033D5C8}"/>
                </a:ext>
              </a:extLst>
            </p:cNvPr>
            <p:cNvGrpSpPr/>
            <p:nvPr/>
          </p:nvGrpSpPr>
          <p:grpSpPr>
            <a:xfrm>
              <a:off x="4951643" y="2275610"/>
              <a:ext cx="214641" cy="196205"/>
              <a:chOff x="5782276" y="1501075"/>
              <a:chExt cx="210631" cy="197942"/>
            </a:xfrm>
          </p:grpSpPr>
          <p:pic>
            <p:nvPicPr>
              <p:cNvPr id="195" name="Picture 144">
                <a:extLst>
                  <a:ext uri="{FF2B5EF4-FFF2-40B4-BE49-F238E27FC236}">
                    <a16:creationId xmlns:a16="http://schemas.microsoft.com/office/drawing/2014/main" xmlns="" id="{59E33872-84A8-4BF6-AEEB-4C126140D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276" y="1643562"/>
                <a:ext cx="210631" cy="55455"/>
              </a:xfrm>
              <a:prstGeom prst="rect">
                <a:avLst/>
              </a:prstGeom>
            </p:spPr>
          </p:pic>
          <p:sp>
            <p:nvSpPr>
              <p:cNvPr id="196" name="Freeform 103">
                <a:extLst>
                  <a:ext uri="{FF2B5EF4-FFF2-40B4-BE49-F238E27FC236}">
                    <a16:creationId xmlns:a16="http://schemas.microsoft.com/office/drawing/2014/main" xmlns="" id="{23363F04-B953-4169-B1BE-39E6D7AEBA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8635" y="1501075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41">
              <a:extLst>
                <a:ext uri="{FF2B5EF4-FFF2-40B4-BE49-F238E27FC236}">
                  <a16:creationId xmlns:a16="http://schemas.microsoft.com/office/drawing/2014/main" xmlns="" id="{26145068-41E0-422D-A0DF-E4E2033B79B3}"/>
                </a:ext>
              </a:extLst>
            </p:cNvPr>
            <p:cNvGrpSpPr/>
            <p:nvPr/>
          </p:nvGrpSpPr>
          <p:grpSpPr>
            <a:xfrm>
              <a:off x="3876124" y="2424525"/>
              <a:ext cx="214641" cy="194350"/>
              <a:chOff x="4128129" y="2776956"/>
              <a:chExt cx="210631" cy="196070"/>
            </a:xfrm>
          </p:grpSpPr>
          <p:pic>
            <p:nvPicPr>
              <p:cNvPr id="193" name="Picture 156">
                <a:extLst>
                  <a:ext uri="{FF2B5EF4-FFF2-40B4-BE49-F238E27FC236}">
                    <a16:creationId xmlns:a16="http://schemas.microsoft.com/office/drawing/2014/main" xmlns="" id="{9E5E626E-8507-4898-8F7F-65395B08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8129" y="2917571"/>
                <a:ext cx="210631" cy="55455"/>
              </a:xfrm>
              <a:prstGeom prst="rect">
                <a:avLst/>
              </a:prstGeom>
            </p:spPr>
          </p:pic>
          <p:sp>
            <p:nvSpPr>
              <p:cNvPr id="194" name="Freeform 107">
                <a:extLst>
                  <a:ext uri="{FF2B5EF4-FFF2-40B4-BE49-F238E27FC236}">
                    <a16:creationId xmlns:a16="http://schemas.microsoft.com/office/drawing/2014/main" xmlns="" id="{D4FA2235-1E01-4EC4-B53E-B1974AE806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9216" y="2776956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7" name="Group 25">
              <a:extLst>
                <a:ext uri="{FF2B5EF4-FFF2-40B4-BE49-F238E27FC236}">
                  <a16:creationId xmlns:a16="http://schemas.microsoft.com/office/drawing/2014/main" xmlns="" id="{7ED871F1-6B41-4D18-8CB1-A69CB1066D2A}"/>
                </a:ext>
              </a:extLst>
            </p:cNvPr>
            <p:cNvGrpSpPr/>
            <p:nvPr/>
          </p:nvGrpSpPr>
          <p:grpSpPr>
            <a:xfrm>
              <a:off x="4084983" y="1442961"/>
              <a:ext cx="214641" cy="197926"/>
              <a:chOff x="4333085" y="1786702"/>
              <a:chExt cx="210631" cy="199678"/>
            </a:xfrm>
          </p:grpSpPr>
          <p:pic>
            <p:nvPicPr>
              <p:cNvPr id="191" name="Picture 140">
                <a:extLst>
                  <a:ext uri="{FF2B5EF4-FFF2-40B4-BE49-F238E27FC236}">
                    <a16:creationId xmlns:a16="http://schemas.microsoft.com/office/drawing/2014/main" xmlns="" id="{F611CB93-2FA9-4013-8BC6-A1120F60A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085" y="1930925"/>
                <a:ext cx="210631" cy="55455"/>
              </a:xfrm>
              <a:prstGeom prst="rect">
                <a:avLst/>
              </a:prstGeom>
            </p:spPr>
          </p:pic>
          <p:sp>
            <p:nvSpPr>
              <p:cNvPr id="192" name="Freeform 108">
                <a:extLst>
                  <a:ext uri="{FF2B5EF4-FFF2-40B4-BE49-F238E27FC236}">
                    <a16:creationId xmlns:a16="http://schemas.microsoft.com/office/drawing/2014/main" xmlns="" id="{CC949A16-F070-4650-ABA1-6F9EC81642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016" y="1786702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" name="Group 22">
              <a:extLst>
                <a:ext uri="{FF2B5EF4-FFF2-40B4-BE49-F238E27FC236}">
                  <a16:creationId xmlns:a16="http://schemas.microsoft.com/office/drawing/2014/main" xmlns="" id="{3C9759EB-7F29-486F-BE7F-02333D5B3F71}"/>
                </a:ext>
              </a:extLst>
            </p:cNvPr>
            <p:cNvGrpSpPr/>
            <p:nvPr/>
          </p:nvGrpSpPr>
          <p:grpSpPr>
            <a:xfrm>
              <a:off x="5008717" y="1801428"/>
              <a:ext cx="214641" cy="193777"/>
              <a:chOff x="4818115" y="1603634"/>
              <a:chExt cx="210631" cy="195492"/>
            </a:xfrm>
          </p:grpSpPr>
          <p:pic>
            <p:nvPicPr>
              <p:cNvPr id="189" name="Picture 142">
                <a:extLst>
                  <a:ext uri="{FF2B5EF4-FFF2-40B4-BE49-F238E27FC236}">
                    <a16:creationId xmlns:a16="http://schemas.microsoft.com/office/drawing/2014/main" xmlns="" id="{8BB0B224-6A0D-4719-8B07-E5A40D37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115" y="1743671"/>
                <a:ext cx="210631" cy="55455"/>
              </a:xfrm>
              <a:prstGeom prst="rect">
                <a:avLst/>
              </a:prstGeom>
            </p:spPr>
          </p:pic>
          <p:sp>
            <p:nvSpPr>
              <p:cNvPr id="190" name="Freeform 111">
                <a:extLst>
                  <a:ext uri="{FF2B5EF4-FFF2-40B4-BE49-F238E27FC236}">
                    <a16:creationId xmlns:a16="http://schemas.microsoft.com/office/drawing/2014/main" xmlns="" id="{7B4E2F2D-0DF4-41FA-9887-93174E549A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6800" y="160363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9" name="Group 43">
              <a:extLst>
                <a:ext uri="{FF2B5EF4-FFF2-40B4-BE49-F238E27FC236}">
                  <a16:creationId xmlns:a16="http://schemas.microsoft.com/office/drawing/2014/main" xmlns="" id="{CBFDE078-13A4-410C-AC53-1173D8048037}"/>
                </a:ext>
              </a:extLst>
            </p:cNvPr>
            <p:cNvGrpSpPr/>
            <p:nvPr/>
          </p:nvGrpSpPr>
          <p:grpSpPr>
            <a:xfrm>
              <a:off x="4427644" y="2749839"/>
              <a:ext cx="214641" cy="193777"/>
              <a:chOff x="4669344" y="3105150"/>
              <a:chExt cx="210631" cy="195492"/>
            </a:xfrm>
          </p:grpSpPr>
          <p:pic>
            <p:nvPicPr>
              <p:cNvPr id="187" name="Picture 170">
                <a:extLst>
                  <a:ext uri="{FF2B5EF4-FFF2-40B4-BE49-F238E27FC236}">
                    <a16:creationId xmlns:a16="http://schemas.microsoft.com/office/drawing/2014/main" xmlns="" id="{2EBC3EA6-B4BE-46A3-A6FD-1D5E20A0B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344" y="3245187"/>
                <a:ext cx="210631" cy="55455"/>
              </a:xfrm>
              <a:prstGeom prst="rect">
                <a:avLst/>
              </a:prstGeom>
            </p:spPr>
          </p:pic>
          <p:sp>
            <p:nvSpPr>
              <p:cNvPr id="188" name="Freeform 112">
                <a:extLst>
                  <a:ext uri="{FF2B5EF4-FFF2-40B4-BE49-F238E27FC236}">
                    <a16:creationId xmlns:a16="http://schemas.microsoft.com/office/drawing/2014/main" xmlns="" id="{3B1CEEC8-1C4A-4BF4-A1B6-DA69034874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723" y="3105150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0" name="Group 39">
              <a:extLst>
                <a:ext uri="{FF2B5EF4-FFF2-40B4-BE49-F238E27FC236}">
                  <a16:creationId xmlns:a16="http://schemas.microsoft.com/office/drawing/2014/main" xmlns="" id="{BDA5408D-AA2B-4147-A303-F1D0EEF1975F}"/>
                </a:ext>
              </a:extLst>
            </p:cNvPr>
            <p:cNvGrpSpPr/>
            <p:nvPr/>
          </p:nvGrpSpPr>
          <p:grpSpPr>
            <a:xfrm>
              <a:off x="4477420" y="2206632"/>
              <a:ext cx="214641" cy="196924"/>
              <a:chOff x="4718190" y="2557134"/>
              <a:chExt cx="210631" cy="198667"/>
            </a:xfrm>
          </p:grpSpPr>
          <p:pic>
            <p:nvPicPr>
              <p:cNvPr id="185" name="Picture 154">
                <a:extLst>
                  <a:ext uri="{FF2B5EF4-FFF2-40B4-BE49-F238E27FC236}">
                    <a16:creationId xmlns:a16="http://schemas.microsoft.com/office/drawing/2014/main" xmlns="" id="{76A0F27D-B847-45D5-8537-6144032C6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90" y="2700346"/>
                <a:ext cx="210631" cy="55455"/>
              </a:xfrm>
              <a:prstGeom prst="rect">
                <a:avLst/>
              </a:prstGeom>
            </p:spPr>
          </p:pic>
          <p:sp>
            <p:nvSpPr>
              <p:cNvPr id="186" name="Freeform 113">
                <a:extLst>
                  <a:ext uri="{FF2B5EF4-FFF2-40B4-BE49-F238E27FC236}">
                    <a16:creationId xmlns:a16="http://schemas.microsoft.com/office/drawing/2014/main" xmlns="" id="{78F9D05A-7BF7-4F94-A06A-2CFF69286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1835" y="255713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" name="Group 1377">
              <a:extLst>
                <a:ext uri="{FF2B5EF4-FFF2-40B4-BE49-F238E27FC236}">
                  <a16:creationId xmlns:a16="http://schemas.microsoft.com/office/drawing/2014/main" xmlns="" id="{0EFDEEF2-CA32-4349-A0DB-00190DF46BEB}"/>
                </a:ext>
              </a:extLst>
            </p:cNvPr>
            <p:cNvGrpSpPr/>
            <p:nvPr/>
          </p:nvGrpSpPr>
          <p:grpSpPr>
            <a:xfrm>
              <a:off x="4949956" y="3192376"/>
              <a:ext cx="214641" cy="188914"/>
              <a:chOff x="5181897" y="3551604"/>
              <a:chExt cx="210631" cy="190586"/>
            </a:xfrm>
          </p:grpSpPr>
          <p:pic>
            <p:nvPicPr>
              <p:cNvPr id="183" name="Picture 184">
                <a:extLst>
                  <a:ext uri="{FF2B5EF4-FFF2-40B4-BE49-F238E27FC236}">
                    <a16:creationId xmlns:a16="http://schemas.microsoft.com/office/drawing/2014/main" xmlns="" id="{3FEF709C-511C-49DA-8F4E-D4F701FC6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897" y="3686735"/>
                <a:ext cx="210631" cy="55455"/>
              </a:xfrm>
              <a:prstGeom prst="rect">
                <a:avLst/>
              </a:prstGeom>
            </p:spPr>
          </p:pic>
          <p:sp>
            <p:nvSpPr>
              <p:cNvPr id="184" name="Freeform 114">
                <a:extLst>
                  <a:ext uri="{FF2B5EF4-FFF2-40B4-BE49-F238E27FC236}">
                    <a16:creationId xmlns:a16="http://schemas.microsoft.com/office/drawing/2014/main" xmlns="" id="{5A66CC57-54CC-4420-9537-8F5E124AB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2560" y="355160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2" name="Group 30">
              <a:extLst>
                <a:ext uri="{FF2B5EF4-FFF2-40B4-BE49-F238E27FC236}">
                  <a16:creationId xmlns:a16="http://schemas.microsoft.com/office/drawing/2014/main" xmlns="" id="{1F5B2749-90EE-476E-A9F2-CA1FEDE78DE5}"/>
                </a:ext>
              </a:extLst>
            </p:cNvPr>
            <p:cNvGrpSpPr/>
            <p:nvPr/>
          </p:nvGrpSpPr>
          <p:grpSpPr>
            <a:xfrm>
              <a:off x="3575961" y="2315135"/>
              <a:ext cx="214641" cy="193244"/>
              <a:chOff x="5379489" y="1691451"/>
              <a:chExt cx="210631" cy="194955"/>
            </a:xfrm>
          </p:grpSpPr>
          <p:pic>
            <p:nvPicPr>
              <p:cNvPr id="181" name="Picture 143">
                <a:extLst>
                  <a:ext uri="{FF2B5EF4-FFF2-40B4-BE49-F238E27FC236}">
                    <a16:creationId xmlns:a16="http://schemas.microsoft.com/office/drawing/2014/main" xmlns="" id="{BA278991-E62B-4128-A089-AA7A643D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9489" y="1830951"/>
                <a:ext cx="210631" cy="55455"/>
              </a:xfrm>
              <a:prstGeom prst="rect">
                <a:avLst/>
              </a:prstGeom>
            </p:spPr>
          </p:pic>
          <p:sp>
            <p:nvSpPr>
              <p:cNvPr id="182" name="Freeform 115">
                <a:extLst>
                  <a:ext uri="{FF2B5EF4-FFF2-40B4-BE49-F238E27FC236}">
                    <a16:creationId xmlns:a16="http://schemas.microsoft.com/office/drawing/2014/main" xmlns="" id="{EF3F33A6-5343-4186-B6C1-8122B2B95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7240" y="1691451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3" name="Group 47">
              <a:extLst>
                <a:ext uri="{FF2B5EF4-FFF2-40B4-BE49-F238E27FC236}">
                  <a16:creationId xmlns:a16="http://schemas.microsoft.com/office/drawing/2014/main" xmlns="" id="{DC121931-3A1B-4290-913B-9EF56AF92E5E}"/>
                </a:ext>
              </a:extLst>
            </p:cNvPr>
            <p:cNvGrpSpPr/>
            <p:nvPr/>
          </p:nvGrpSpPr>
          <p:grpSpPr>
            <a:xfrm>
              <a:off x="4217031" y="3247422"/>
              <a:ext cx="214641" cy="193405"/>
              <a:chOff x="4831112" y="3292365"/>
              <a:chExt cx="210631" cy="195117"/>
            </a:xfrm>
          </p:grpSpPr>
          <p:pic>
            <p:nvPicPr>
              <p:cNvPr id="179" name="Picture 172">
                <a:extLst>
                  <a:ext uri="{FF2B5EF4-FFF2-40B4-BE49-F238E27FC236}">
                    <a16:creationId xmlns:a16="http://schemas.microsoft.com/office/drawing/2014/main" xmlns="" id="{6891055A-763D-45DF-A268-2C7BA8E4A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112" y="3432027"/>
                <a:ext cx="210631" cy="55455"/>
              </a:xfrm>
              <a:prstGeom prst="rect">
                <a:avLst/>
              </a:prstGeom>
            </p:spPr>
          </p:pic>
          <p:sp>
            <p:nvSpPr>
              <p:cNvPr id="180" name="Freeform 120">
                <a:extLst>
                  <a:ext uri="{FF2B5EF4-FFF2-40B4-BE49-F238E27FC236}">
                    <a16:creationId xmlns:a16="http://schemas.microsoft.com/office/drawing/2014/main" xmlns="" id="{D1841AAD-E353-4A1B-8B0B-6C327A0B2F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6228" y="3292365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4" name="Group 1381">
              <a:extLst>
                <a:ext uri="{FF2B5EF4-FFF2-40B4-BE49-F238E27FC236}">
                  <a16:creationId xmlns:a16="http://schemas.microsoft.com/office/drawing/2014/main" xmlns="" id="{3EBE5D93-CE4C-43E0-B0DD-FBC665CC0355}"/>
                </a:ext>
              </a:extLst>
            </p:cNvPr>
            <p:cNvGrpSpPr/>
            <p:nvPr/>
          </p:nvGrpSpPr>
          <p:grpSpPr>
            <a:xfrm>
              <a:off x="7150685" y="2832985"/>
              <a:ext cx="214641" cy="184512"/>
              <a:chOff x="7341507" y="3189032"/>
              <a:chExt cx="210631" cy="186145"/>
            </a:xfrm>
          </p:grpSpPr>
          <p:pic>
            <p:nvPicPr>
              <p:cNvPr id="177" name="Picture 182">
                <a:extLst>
                  <a:ext uri="{FF2B5EF4-FFF2-40B4-BE49-F238E27FC236}">
                    <a16:creationId xmlns:a16="http://schemas.microsoft.com/office/drawing/2014/main" xmlns="" id="{1F7B8BE4-4387-46A4-8F4C-083E68283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507" y="3319722"/>
                <a:ext cx="210631" cy="55455"/>
              </a:xfrm>
              <a:prstGeom prst="rect">
                <a:avLst/>
              </a:prstGeom>
            </p:spPr>
          </p:pic>
          <p:sp>
            <p:nvSpPr>
              <p:cNvPr id="178" name="Freeform 121">
                <a:extLst>
                  <a:ext uri="{FF2B5EF4-FFF2-40B4-BE49-F238E27FC236}">
                    <a16:creationId xmlns:a16="http://schemas.microsoft.com/office/drawing/2014/main" xmlns="" id="{0D2C3D17-AFE7-490A-92BA-042BF2DFE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9942" y="3189032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1380">
              <a:extLst>
                <a:ext uri="{FF2B5EF4-FFF2-40B4-BE49-F238E27FC236}">
                  <a16:creationId xmlns:a16="http://schemas.microsoft.com/office/drawing/2014/main" xmlns="" id="{E7E4EEEB-0843-4B7D-AF49-CCE9B5206910}"/>
                </a:ext>
              </a:extLst>
            </p:cNvPr>
            <p:cNvGrpSpPr/>
            <p:nvPr/>
          </p:nvGrpSpPr>
          <p:grpSpPr>
            <a:xfrm>
              <a:off x="6714192" y="2424525"/>
              <a:ext cx="214641" cy="187482"/>
              <a:chOff x="6913169" y="2776956"/>
              <a:chExt cx="210631" cy="189142"/>
            </a:xfrm>
          </p:grpSpPr>
          <p:pic>
            <p:nvPicPr>
              <p:cNvPr id="175" name="Picture 152">
                <a:extLst>
                  <a:ext uri="{FF2B5EF4-FFF2-40B4-BE49-F238E27FC236}">
                    <a16:creationId xmlns:a16="http://schemas.microsoft.com/office/drawing/2014/main" xmlns="" id="{ADD36E90-9A72-4FE4-9FE5-AF2A4AAE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3169" y="2910643"/>
                <a:ext cx="210631" cy="55455"/>
              </a:xfrm>
              <a:prstGeom prst="rect">
                <a:avLst/>
              </a:prstGeom>
            </p:spPr>
          </p:pic>
          <p:sp>
            <p:nvSpPr>
              <p:cNvPr id="176" name="Freeform 122">
                <a:extLst>
                  <a:ext uri="{FF2B5EF4-FFF2-40B4-BE49-F238E27FC236}">
                    <a16:creationId xmlns:a16="http://schemas.microsoft.com/office/drawing/2014/main" xmlns="" id="{9E978E92-57F2-4FEB-8261-4C66C01177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507" y="2776956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6" name="Group 27">
              <a:extLst>
                <a:ext uri="{FF2B5EF4-FFF2-40B4-BE49-F238E27FC236}">
                  <a16:creationId xmlns:a16="http://schemas.microsoft.com/office/drawing/2014/main" xmlns="" id="{66ADDF1C-CFBC-4FE4-9DDF-55D872904390}"/>
                </a:ext>
              </a:extLst>
            </p:cNvPr>
            <p:cNvGrpSpPr/>
            <p:nvPr/>
          </p:nvGrpSpPr>
          <p:grpSpPr>
            <a:xfrm>
              <a:off x="3811772" y="1614575"/>
              <a:ext cx="214641" cy="193777"/>
              <a:chOff x="4064979" y="1959836"/>
              <a:chExt cx="210631" cy="195492"/>
            </a:xfrm>
          </p:grpSpPr>
          <p:pic>
            <p:nvPicPr>
              <p:cNvPr id="173" name="Picture 139">
                <a:extLst>
                  <a:ext uri="{FF2B5EF4-FFF2-40B4-BE49-F238E27FC236}">
                    <a16:creationId xmlns:a16="http://schemas.microsoft.com/office/drawing/2014/main" xmlns="" id="{B2A45D40-3C9E-47F5-B468-ADCC8F00B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979" y="2099873"/>
                <a:ext cx="210631" cy="55455"/>
              </a:xfrm>
              <a:prstGeom prst="rect">
                <a:avLst/>
              </a:prstGeom>
            </p:spPr>
          </p:pic>
          <p:sp>
            <p:nvSpPr>
              <p:cNvPr id="174" name="Freeform 123">
                <a:extLst>
                  <a:ext uri="{FF2B5EF4-FFF2-40B4-BE49-F238E27FC236}">
                    <a16:creationId xmlns:a16="http://schemas.microsoft.com/office/drawing/2014/main" xmlns="" id="{CA8FB18F-0638-42DD-A6AC-E3DE65C18A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3958" y="1959836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7" name="Group 45">
              <a:extLst>
                <a:ext uri="{FF2B5EF4-FFF2-40B4-BE49-F238E27FC236}">
                  <a16:creationId xmlns:a16="http://schemas.microsoft.com/office/drawing/2014/main" xmlns="" id="{466AE31B-959B-4C1E-9378-13336F747C3F}"/>
                </a:ext>
              </a:extLst>
            </p:cNvPr>
            <p:cNvGrpSpPr/>
            <p:nvPr/>
          </p:nvGrpSpPr>
          <p:grpSpPr>
            <a:xfrm>
              <a:off x="4229543" y="2916131"/>
              <a:ext cx="214641" cy="193777"/>
              <a:chOff x="4474944" y="3272914"/>
              <a:chExt cx="210631" cy="195492"/>
            </a:xfrm>
          </p:grpSpPr>
          <p:pic>
            <p:nvPicPr>
              <p:cNvPr id="171" name="Picture 171">
                <a:extLst>
                  <a:ext uri="{FF2B5EF4-FFF2-40B4-BE49-F238E27FC236}">
                    <a16:creationId xmlns:a16="http://schemas.microsoft.com/office/drawing/2014/main" xmlns="" id="{D76C5FE6-E02B-45CB-8D8D-D1BA7AC35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944" y="3412951"/>
                <a:ext cx="210631" cy="55455"/>
              </a:xfrm>
              <a:prstGeom prst="rect">
                <a:avLst/>
              </a:prstGeom>
            </p:spPr>
          </p:pic>
          <p:sp>
            <p:nvSpPr>
              <p:cNvPr id="172" name="Freeform 125">
                <a:extLst>
                  <a:ext uri="{FF2B5EF4-FFF2-40B4-BE49-F238E27FC236}">
                    <a16:creationId xmlns:a16="http://schemas.microsoft.com/office/drawing/2014/main" xmlns="" id="{3C4747DC-1EE5-4C4F-B9F5-5AE29F88E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4191" y="3272914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42">
              <a:extLst>
                <a:ext uri="{FF2B5EF4-FFF2-40B4-BE49-F238E27FC236}">
                  <a16:creationId xmlns:a16="http://schemas.microsoft.com/office/drawing/2014/main" xmlns="" id="{A4CA3024-E47A-4828-B55C-189EFCAC8DC0}"/>
                </a:ext>
              </a:extLst>
            </p:cNvPr>
            <p:cNvGrpSpPr/>
            <p:nvPr/>
          </p:nvGrpSpPr>
          <p:grpSpPr>
            <a:xfrm>
              <a:off x="4847786" y="2583547"/>
              <a:ext cx="214641" cy="194754"/>
              <a:chOff x="5081636" y="2937385"/>
              <a:chExt cx="210631" cy="196478"/>
            </a:xfrm>
          </p:grpSpPr>
          <p:pic>
            <p:nvPicPr>
              <p:cNvPr id="169" name="Picture 153">
                <a:extLst>
                  <a:ext uri="{FF2B5EF4-FFF2-40B4-BE49-F238E27FC236}">
                    <a16:creationId xmlns:a16="http://schemas.microsoft.com/office/drawing/2014/main" xmlns="" id="{7E062C87-B440-40CA-BFBF-1E38ADAA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1636" y="3078408"/>
                <a:ext cx="210631" cy="55455"/>
              </a:xfrm>
              <a:prstGeom prst="rect">
                <a:avLst/>
              </a:prstGeom>
            </p:spPr>
          </p:pic>
          <p:sp>
            <p:nvSpPr>
              <p:cNvPr id="170" name="Freeform 126">
                <a:extLst>
                  <a:ext uri="{FF2B5EF4-FFF2-40B4-BE49-F238E27FC236}">
                    <a16:creationId xmlns:a16="http://schemas.microsoft.com/office/drawing/2014/main" xmlns="" id="{49A8A474-AE67-4623-B988-E8D4F4565F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7595" y="2937385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9" name="Group 38">
              <a:extLst>
                <a:ext uri="{FF2B5EF4-FFF2-40B4-BE49-F238E27FC236}">
                  <a16:creationId xmlns:a16="http://schemas.microsoft.com/office/drawing/2014/main" xmlns="" id="{FA2AB58A-B10E-496A-B3EF-5CE437A5AE89}"/>
                </a:ext>
              </a:extLst>
            </p:cNvPr>
            <p:cNvGrpSpPr/>
            <p:nvPr/>
          </p:nvGrpSpPr>
          <p:grpSpPr>
            <a:xfrm>
              <a:off x="4064578" y="2004892"/>
              <a:ext cx="214641" cy="195454"/>
              <a:chOff x="5028962" y="2149587"/>
              <a:chExt cx="210631" cy="197184"/>
            </a:xfrm>
          </p:grpSpPr>
          <p:pic>
            <p:nvPicPr>
              <p:cNvPr id="167" name="Picture 151">
                <a:extLst>
                  <a:ext uri="{FF2B5EF4-FFF2-40B4-BE49-F238E27FC236}">
                    <a16:creationId xmlns:a16="http://schemas.microsoft.com/office/drawing/2014/main" xmlns="" id="{B10C3DF2-EB0A-4E95-B5B3-1E16000BD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8962" y="2291316"/>
                <a:ext cx="210631" cy="55455"/>
              </a:xfrm>
              <a:prstGeom prst="rect">
                <a:avLst/>
              </a:prstGeom>
            </p:spPr>
          </p:pic>
          <p:sp>
            <p:nvSpPr>
              <p:cNvPr id="168" name="Freeform 127">
                <a:extLst>
                  <a:ext uri="{FF2B5EF4-FFF2-40B4-BE49-F238E27FC236}">
                    <a16:creationId xmlns:a16="http://schemas.microsoft.com/office/drawing/2014/main" xmlns="" id="{ED886AF9-3B7A-40DD-AE51-AD6849FADA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5112" y="2149587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0" name="Group 28">
              <a:extLst>
                <a:ext uri="{FF2B5EF4-FFF2-40B4-BE49-F238E27FC236}">
                  <a16:creationId xmlns:a16="http://schemas.microsoft.com/office/drawing/2014/main" xmlns="" id="{30C8101C-052B-48F2-9508-17AD0C83B0EC}"/>
                </a:ext>
              </a:extLst>
            </p:cNvPr>
            <p:cNvGrpSpPr/>
            <p:nvPr/>
          </p:nvGrpSpPr>
          <p:grpSpPr>
            <a:xfrm>
              <a:off x="4304862" y="2006636"/>
              <a:ext cx="214641" cy="180675"/>
              <a:chOff x="4666525" y="1973579"/>
              <a:chExt cx="210631" cy="182274"/>
            </a:xfrm>
          </p:grpSpPr>
          <p:pic>
            <p:nvPicPr>
              <p:cNvPr id="165" name="Picture 141">
                <a:extLst>
                  <a:ext uri="{FF2B5EF4-FFF2-40B4-BE49-F238E27FC236}">
                    <a16:creationId xmlns:a16="http://schemas.microsoft.com/office/drawing/2014/main" xmlns="" id="{8C5B5546-77AC-40D7-A000-A2B153313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6525" y="2100398"/>
                <a:ext cx="210631" cy="55455"/>
              </a:xfrm>
              <a:prstGeom prst="rect">
                <a:avLst/>
              </a:prstGeom>
            </p:spPr>
          </p:pic>
          <p:sp>
            <p:nvSpPr>
              <p:cNvPr id="166" name="Freeform 128">
                <a:extLst>
                  <a:ext uri="{FF2B5EF4-FFF2-40B4-BE49-F238E27FC236}">
                    <a16:creationId xmlns:a16="http://schemas.microsoft.com/office/drawing/2014/main" xmlns="" id="{74F506AD-13F8-4D45-9FDE-38B4D1A57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27722" y="1973579"/>
                <a:ext cx="104965" cy="167765"/>
              </a:xfrm>
              <a:custGeom>
                <a:avLst/>
                <a:gdLst>
                  <a:gd name="T0" fmla="*/ 100 w 200"/>
                  <a:gd name="T1" fmla="*/ 158 h 320"/>
                  <a:gd name="T2" fmla="*/ 43 w 200"/>
                  <a:gd name="T3" fmla="*/ 101 h 320"/>
                  <a:gd name="T4" fmla="*/ 100 w 200"/>
                  <a:gd name="T5" fmla="*/ 44 h 320"/>
                  <a:gd name="T6" fmla="*/ 158 w 200"/>
                  <a:gd name="T7" fmla="*/ 101 h 320"/>
                  <a:gd name="T8" fmla="*/ 100 w 200"/>
                  <a:gd name="T9" fmla="*/ 158 h 320"/>
                  <a:gd name="T10" fmla="*/ 100 w 200"/>
                  <a:gd name="T11" fmla="*/ 0 h 320"/>
                  <a:gd name="T12" fmla="*/ 0 w 200"/>
                  <a:gd name="T13" fmla="*/ 100 h 320"/>
                  <a:gd name="T14" fmla="*/ 100 w 200"/>
                  <a:gd name="T15" fmla="*/ 320 h 320"/>
                  <a:gd name="T16" fmla="*/ 200 w 200"/>
                  <a:gd name="T17" fmla="*/ 100 h 320"/>
                  <a:gd name="T18" fmla="*/ 100 w 200"/>
                  <a:gd name="T1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320">
                    <a:moveTo>
                      <a:pt x="100" y="158"/>
                    </a:moveTo>
                    <a:cubicBezTo>
                      <a:pt x="69" y="158"/>
                      <a:pt x="43" y="133"/>
                      <a:pt x="43" y="101"/>
                    </a:cubicBezTo>
                    <a:cubicBezTo>
                      <a:pt x="43" y="70"/>
                      <a:pt x="69" y="44"/>
                      <a:pt x="100" y="44"/>
                    </a:cubicBezTo>
                    <a:cubicBezTo>
                      <a:pt x="132" y="44"/>
                      <a:pt x="158" y="70"/>
                      <a:pt x="158" y="101"/>
                    </a:cubicBezTo>
                    <a:cubicBezTo>
                      <a:pt x="158" y="133"/>
                      <a:pt x="132" y="158"/>
                      <a:pt x="100" y="158"/>
                    </a:cubicBezTo>
                    <a:close/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95"/>
                      <a:pt x="100" y="320"/>
                      <a:pt x="100" y="320"/>
                    </a:cubicBezTo>
                    <a:cubicBezTo>
                      <a:pt x="100" y="320"/>
                      <a:pt x="200" y="19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99" name="Image 98" descr="InfoLib - Ressources Informatique : Divalto &amp; Microsoft Dynamics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9" y="1058969"/>
            <a:ext cx="1884669" cy="7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Organigramme : Connecteur 99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83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4221464" cy="369332"/>
          </a:xfrm>
        </p:spPr>
        <p:txBody>
          <a:bodyPr/>
          <a:lstStyle/>
          <a:p>
            <a:r>
              <a:rPr lang="fr-FR" dirty="0"/>
              <a:t>Contexte </a:t>
            </a:r>
            <a:r>
              <a:rPr lang="fr-FR" dirty="0" smtClean="0"/>
              <a:t>du 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Etude de l’existant</a:t>
            </a:r>
          </a:p>
        </p:txBody>
      </p:sp>
      <p:pic>
        <p:nvPicPr>
          <p:cNvPr id="5" name="Imag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605" y="846821"/>
            <a:ext cx="9135395" cy="4296679"/>
          </a:xfrm>
          <a:prstGeom prst="rect">
            <a:avLst/>
          </a:prstGeom>
        </p:spPr>
      </p:pic>
      <p:sp>
        <p:nvSpPr>
          <p:cNvPr id="6" name="Organigramme : Connecteur 5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6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0" y="895350"/>
            <a:ext cx="2247900" cy="22479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00600" y="-47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Absence de module de gestion de maintenance assistée par ordinateur  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154664" cy="369332"/>
          </a:xfrm>
        </p:spPr>
        <p:txBody>
          <a:bodyPr/>
          <a:lstStyle/>
          <a:p>
            <a:r>
              <a:rPr lang="fr-FR" dirty="0"/>
              <a:t>Contexte </a:t>
            </a:r>
            <a:r>
              <a:rPr lang="fr-FR" dirty="0" smtClean="0"/>
              <a:t>du projet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Etude de l’existant</a:t>
            </a:r>
          </a:p>
          <a:p>
            <a:endParaRPr lang="fr-FR" dirty="0"/>
          </a:p>
        </p:txBody>
      </p:sp>
      <p:pic>
        <p:nvPicPr>
          <p:cNvPr id="6" name="Image 5" descr="Fiix Lite : logiciel de GMAO en version gratuit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" y="1504950"/>
            <a:ext cx="3564957" cy="16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MaintenanceCa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38500"/>
            <a:ext cx="350520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7650569" y="754273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39063" r="15625" b="45313"/>
          <a:stretch/>
        </p:blipFill>
        <p:spPr>
          <a:xfrm>
            <a:off x="2836064" y="554316"/>
            <a:ext cx="3352800" cy="762000"/>
          </a:xfrm>
          <a:prstGeom prst="rect">
            <a:avLst/>
          </a:prstGeom>
        </p:spPr>
      </p:pic>
      <p:sp>
        <p:nvSpPr>
          <p:cNvPr id="18" name="Organigramme : Connecteur 17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764514" y="1312599"/>
            <a:ext cx="221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Les modules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049128" y="1127933"/>
            <a:ext cx="151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Les logiciels</a:t>
            </a:r>
            <a:endParaRPr lang="fr-FR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140118615"/>
              </p:ext>
            </p:extLst>
          </p:nvPr>
        </p:nvGraphicFramePr>
        <p:xfrm>
          <a:off x="5002895" y="1581151"/>
          <a:ext cx="4800600" cy="345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126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47379" y="4796274"/>
            <a:ext cx="432324" cy="224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" dirty="0">
                <a:solidFill>
                  <a:schemeClr val="bg1"/>
                </a:solidFill>
                <a:latin typeface="Lato" pitchFamily="34" charset="0"/>
              </a:rPr>
              <a:t>47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4108278-87AE-4286-9D86-4752667B69CE}"/>
              </a:ext>
            </a:extLst>
          </p:cNvPr>
          <p:cNvSpPr/>
          <p:nvPr/>
        </p:nvSpPr>
        <p:spPr>
          <a:xfrm>
            <a:off x="1143001" y="541727"/>
            <a:ext cx="1040914" cy="283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xmlns="" id="{21FEE66D-FB77-4622-926F-E93FA9AE5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736" y="103200"/>
            <a:ext cx="3154664" cy="369332"/>
          </a:xfrm>
        </p:spPr>
        <p:txBody>
          <a:bodyPr/>
          <a:lstStyle/>
          <a:p>
            <a:r>
              <a:rPr lang="fr-FR" dirty="0"/>
              <a:t>Contexte </a:t>
            </a:r>
            <a:r>
              <a:rPr lang="fr-FR" dirty="0" smtClean="0"/>
              <a:t>du projet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xmlns="" id="{5FFBE75B-5636-4F41-973C-FC175F8AC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grpSp>
        <p:nvGrpSpPr>
          <p:cNvPr id="12" name="Group 97">
            <a:extLst>
              <a:ext uri="{FF2B5EF4-FFF2-40B4-BE49-F238E27FC236}">
                <a16:creationId xmlns:a16="http://schemas.microsoft.com/office/drawing/2014/main" xmlns="" id="{6C4FD6FC-1735-4870-913D-6C8289620EB3}"/>
              </a:ext>
            </a:extLst>
          </p:cNvPr>
          <p:cNvGrpSpPr/>
          <p:nvPr/>
        </p:nvGrpSpPr>
        <p:grpSpPr>
          <a:xfrm>
            <a:off x="3109649" y="3984808"/>
            <a:ext cx="749681" cy="101416"/>
            <a:chOff x="2347656" y="1525463"/>
            <a:chExt cx="749681" cy="101416"/>
          </a:xfrm>
        </p:grpSpPr>
        <p:cxnSp>
          <p:nvCxnSpPr>
            <p:cNvPr id="13" name="Straight Connector 98">
              <a:extLst>
                <a:ext uri="{FF2B5EF4-FFF2-40B4-BE49-F238E27FC236}">
                  <a16:creationId xmlns:a16="http://schemas.microsoft.com/office/drawing/2014/main" xmlns="" id="{6352C013-B58C-4920-BE74-0578EA050843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2347656" y="1576171"/>
              <a:ext cx="648265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99">
              <a:extLst>
                <a:ext uri="{FF2B5EF4-FFF2-40B4-BE49-F238E27FC236}">
                  <a16:creationId xmlns:a16="http://schemas.microsoft.com/office/drawing/2014/main" xmlns="" id="{1B9AE985-5EA9-4C30-BA9D-C2156EF1D00F}"/>
                </a:ext>
              </a:extLst>
            </p:cNvPr>
            <p:cNvSpPr/>
            <p:nvPr/>
          </p:nvSpPr>
          <p:spPr>
            <a:xfrm>
              <a:off x="2995921" y="1525463"/>
              <a:ext cx="101416" cy="1014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00">
            <a:extLst>
              <a:ext uri="{FF2B5EF4-FFF2-40B4-BE49-F238E27FC236}">
                <a16:creationId xmlns:a16="http://schemas.microsoft.com/office/drawing/2014/main" xmlns="" id="{AADFECB4-E3EC-4E86-819B-68121D448E91}"/>
              </a:ext>
            </a:extLst>
          </p:cNvPr>
          <p:cNvGrpSpPr/>
          <p:nvPr/>
        </p:nvGrpSpPr>
        <p:grpSpPr>
          <a:xfrm>
            <a:off x="3200393" y="2855053"/>
            <a:ext cx="658937" cy="101416"/>
            <a:chOff x="2438400" y="1525463"/>
            <a:chExt cx="658937" cy="101416"/>
          </a:xfrm>
        </p:grpSpPr>
        <p:cxnSp>
          <p:nvCxnSpPr>
            <p:cNvPr id="16" name="Straight Connector 101">
              <a:extLst>
                <a:ext uri="{FF2B5EF4-FFF2-40B4-BE49-F238E27FC236}">
                  <a16:creationId xmlns:a16="http://schemas.microsoft.com/office/drawing/2014/main" xmlns="" id="{10703D6A-3239-43EE-A8DD-48CB0B38C52E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2438400" y="1576171"/>
              <a:ext cx="557521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02">
              <a:extLst>
                <a:ext uri="{FF2B5EF4-FFF2-40B4-BE49-F238E27FC236}">
                  <a16:creationId xmlns:a16="http://schemas.microsoft.com/office/drawing/2014/main" xmlns="" id="{EFBECA58-5A21-43C3-BD56-A73CD4CC2F39}"/>
                </a:ext>
              </a:extLst>
            </p:cNvPr>
            <p:cNvSpPr/>
            <p:nvPr/>
          </p:nvSpPr>
          <p:spPr>
            <a:xfrm>
              <a:off x="2995921" y="1525463"/>
              <a:ext cx="101416" cy="1014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03">
            <a:extLst>
              <a:ext uri="{FF2B5EF4-FFF2-40B4-BE49-F238E27FC236}">
                <a16:creationId xmlns:a16="http://schemas.microsoft.com/office/drawing/2014/main" xmlns="" id="{3922A43A-FD26-4B92-888E-2AB5F43E3946}"/>
              </a:ext>
            </a:extLst>
          </p:cNvPr>
          <p:cNvGrpSpPr/>
          <p:nvPr/>
        </p:nvGrpSpPr>
        <p:grpSpPr>
          <a:xfrm>
            <a:off x="3048787" y="1709003"/>
            <a:ext cx="810543" cy="101416"/>
            <a:chOff x="2286794" y="1525463"/>
            <a:chExt cx="810543" cy="101416"/>
          </a:xfrm>
        </p:grpSpPr>
        <p:cxnSp>
          <p:nvCxnSpPr>
            <p:cNvPr id="19" name="Straight Connector 104">
              <a:extLst>
                <a:ext uri="{FF2B5EF4-FFF2-40B4-BE49-F238E27FC236}">
                  <a16:creationId xmlns:a16="http://schemas.microsoft.com/office/drawing/2014/main" xmlns="" id="{BEA64243-98B9-4761-B450-235358DE39B7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2286794" y="1576171"/>
              <a:ext cx="709127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05">
              <a:extLst>
                <a:ext uri="{FF2B5EF4-FFF2-40B4-BE49-F238E27FC236}">
                  <a16:creationId xmlns:a16="http://schemas.microsoft.com/office/drawing/2014/main" xmlns="" id="{DE497255-25A5-488B-AB25-ED62564268A3}"/>
                </a:ext>
              </a:extLst>
            </p:cNvPr>
            <p:cNvSpPr/>
            <p:nvPr/>
          </p:nvSpPr>
          <p:spPr>
            <a:xfrm>
              <a:off x="2995921" y="1525463"/>
              <a:ext cx="101416" cy="1014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Diagram 1">
            <a:extLst>
              <a:ext uri="{FF2B5EF4-FFF2-40B4-BE49-F238E27FC236}">
                <a16:creationId xmlns:a16="http://schemas.microsoft.com/office/drawing/2014/main" xmlns="" id="{899E9539-3B8D-442A-BBB3-77FF57E6A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934123"/>
              </p:ext>
            </p:extLst>
          </p:nvPr>
        </p:nvGraphicFramePr>
        <p:xfrm>
          <a:off x="-76200" y="1200150"/>
          <a:ext cx="4748947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TextBox 88">
            <a:extLst>
              <a:ext uri="{FF2B5EF4-FFF2-40B4-BE49-F238E27FC236}">
                <a16:creationId xmlns:a16="http://schemas.microsoft.com/office/drawing/2014/main" xmlns="" id="{3AF452F7-64D2-4280-91CF-A0C9C39B73CD}"/>
              </a:ext>
            </a:extLst>
          </p:cNvPr>
          <p:cNvSpPr txBox="1"/>
          <p:nvPr/>
        </p:nvSpPr>
        <p:spPr>
          <a:xfrm>
            <a:off x="3886200" y="1581150"/>
            <a:ext cx="434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 smtClean="0"/>
              <a:t>Absence </a:t>
            </a:r>
            <a:r>
              <a:rPr lang="fr-FR" sz="1600" dirty="0"/>
              <a:t>d'interfaçage inter-logiciels entre logiciel </a:t>
            </a:r>
            <a:r>
              <a:rPr lang="fr-FR" sz="1600" dirty="0" smtClean="0"/>
              <a:t>GMAO et l‘ERP</a:t>
            </a:r>
            <a:endParaRPr lang="fr-FR" sz="1600" dirty="0"/>
          </a:p>
          <a:p>
            <a:endParaRPr lang="fr-FR" sz="1400" dirty="0" smtClean="0"/>
          </a:p>
        </p:txBody>
      </p:sp>
      <p:sp>
        <p:nvSpPr>
          <p:cNvPr id="39" name="TextBox 91">
            <a:extLst>
              <a:ext uri="{FF2B5EF4-FFF2-40B4-BE49-F238E27FC236}">
                <a16:creationId xmlns:a16="http://schemas.microsoft.com/office/drawing/2014/main" xmlns="" id="{09E8EB07-5F96-4B89-B577-4A2B961898DE}"/>
              </a:ext>
            </a:extLst>
          </p:cNvPr>
          <p:cNvSpPr txBox="1"/>
          <p:nvPr/>
        </p:nvSpPr>
        <p:spPr>
          <a:xfrm>
            <a:off x="3844496" y="2754685"/>
            <a:ext cx="4385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Coûts trop élevés pour développer les passerelles </a:t>
            </a:r>
            <a:r>
              <a:rPr lang="fr-FR" sz="1600" dirty="0" smtClean="0"/>
              <a:t>d'interfaçage</a:t>
            </a:r>
            <a:endParaRPr lang="fr-FR" sz="1600" dirty="0"/>
          </a:p>
        </p:txBody>
      </p:sp>
      <p:sp>
        <p:nvSpPr>
          <p:cNvPr id="43" name="Freeform 16">
            <a:extLst>
              <a:ext uri="{FF2B5EF4-FFF2-40B4-BE49-F238E27FC236}">
                <a16:creationId xmlns:a16="http://schemas.microsoft.com/office/drawing/2014/main" xmlns="" id="{AA83A721-F133-441E-A8FF-A755BF652452}"/>
              </a:ext>
            </a:extLst>
          </p:cNvPr>
          <p:cNvSpPr>
            <a:spLocks noEditPoints="1"/>
          </p:cNvSpPr>
          <p:nvPr/>
        </p:nvSpPr>
        <p:spPr bwMode="auto">
          <a:xfrm>
            <a:off x="2524859" y="3731194"/>
            <a:ext cx="369845" cy="426981"/>
          </a:xfrm>
          <a:custGeom>
            <a:avLst/>
            <a:gdLst>
              <a:gd name="T0" fmla="*/ 241 w 255"/>
              <a:gd name="T1" fmla="*/ 177 h 294"/>
              <a:gd name="T2" fmla="*/ 241 w 255"/>
              <a:gd name="T3" fmla="*/ 44 h 294"/>
              <a:gd name="T4" fmla="*/ 255 w 255"/>
              <a:gd name="T5" fmla="*/ 30 h 294"/>
              <a:gd name="T6" fmla="*/ 241 w 255"/>
              <a:gd name="T7" fmla="*/ 16 h 294"/>
              <a:gd name="T8" fmla="*/ 134 w 255"/>
              <a:gd name="T9" fmla="*/ 16 h 294"/>
              <a:gd name="T10" fmla="*/ 128 w 255"/>
              <a:gd name="T11" fmla="*/ 0 h 294"/>
              <a:gd name="T12" fmla="*/ 125 w 255"/>
              <a:gd name="T13" fmla="*/ 0 h 294"/>
              <a:gd name="T14" fmla="*/ 119 w 255"/>
              <a:gd name="T15" fmla="*/ 16 h 294"/>
              <a:gd name="T16" fmla="*/ 14 w 255"/>
              <a:gd name="T17" fmla="*/ 16 h 294"/>
              <a:gd name="T18" fmla="*/ 0 w 255"/>
              <a:gd name="T19" fmla="*/ 30 h 294"/>
              <a:gd name="T20" fmla="*/ 13 w 255"/>
              <a:gd name="T21" fmla="*/ 44 h 294"/>
              <a:gd name="T22" fmla="*/ 13 w 255"/>
              <a:gd name="T23" fmla="*/ 177 h 294"/>
              <a:gd name="T24" fmla="*/ 0 w 255"/>
              <a:gd name="T25" fmla="*/ 191 h 294"/>
              <a:gd name="T26" fmla="*/ 14 w 255"/>
              <a:gd name="T27" fmla="*/ 206 h 294"/>
              <a:gd name="T28" fmla="*/ 116 w 255"/>
              <a:gd name="T29" fmla="*/ 206 h 294"/>
              <a:gd name="T30" fmla="*/ 116 w 255"/>
              <a:gd name="T31" fmla="*/ 224 h 294"/>
              <a:gd name="T32" fmla="*/ 63 w 255"/>
              <a:gd name="T33" fmla="*/ 257 h 294"/>
              <a:gd name="T34" fmla="*/ 68 w 255"/>
              <a:gd name="T35" fmla="*/ 265 h 294"/>
              <a:gd name="T36" fmla="*/ 116 w 255"/>
              <a:gd name="T37" fmla="*/ 247 h 294"/>
              <a:gd name="T38" fmla="*/ 116 w 255"/>
              <a:gd name="T39" fmla="*/ 284 h 294"/>
              <a:gd name="T40" fmla="*/ 126 w 255"/>
              <a:gd name="T41" fmla="*/ 294 h 294"/>
              <a:gd name="T42" fmla="*/ 136 w 255"/>
              <a:gd name="T43" fmla="*/ 284 h 294"/>
              <a:gd name="T44" fmla="*/ 136 w 255"/>
              <a:gd name="T45" fmla="*/ 247 h 294"/>
              <a:gd name="T46" fmla="*/ 184 w 255"/>
              <a:gd name="T47" fmla="*/ 265 h 294"/>
              <a:gd name="T48" fmla="*/ 189 w 255"/>
              <a:gd name="T49" fmla="*/ 257 h 294"/>
              <a:gd name="T50" fmla="*/ 136 w 255"/>
              <a:gd name="T51" fmla="*/ 224 h 294"/>
              <a:gd name="T52" fmla="*/ 136 w 255"/>
              <a:gd name="T53" fmla="*/ 206 h 294"/>
              <a:gd name="T54" fmla="*/ 241 w 255"/>
              <a:gd name="T55" fmla="*/ 206 h 294"/>
              <a:gd name="T56" fmla="*/ 255 w 255"/>
              <a:gd name="T57" fmla="*/ 191 h 294"/>
              <a:gd name="T58" fmla="*/ 241 w 255"/>
              <a:gd name="T59" fmla="*/ 177 h 294"/>
              <a:gd name="T60" fmla="*/ 222 w 255"/>
              <a:gd name="T61" fmla="*/ 176 h 294"/>
              <a:gd name="T62" fmla="*/ 31 w 255"/>
              <a:gd name="T63" fmla="*/ 176 h 294"/>
              <a:gd name="T64" fmla="*/ 31 w 255"/>
              <a:gd name="T65" fmla="*/ 46 h 294"/>
              <a:gd name="T66" fmla="*/ 222 w 255"/>
              <a:gd name="T67" fmla="*/ 46 h 294"/>
              <a:gd name="T68" fmla="*/ 222 w 255"/>
              <a:gd name="T69" fmla="*/ 176 h 294"/>
              <a:gd name="T70" fmla="*/ 160 w 255"/>
              <a:gd name="T71" fmla="*/ 69 h 294"/>
              <a:gd name="T72" fmla="*/ 134 w 255"/>
              <a:gd name="T73" fmla="*/ 69 h 294"/>
              <a:gd name="T74" fmla="*/ 134 w 255"/>
              <a:gd name="T75" fmla="*/ 155 h 294"/>
              <a:gd name="T76" fmla="*/ 160 w 255"/>
              <a:gd name="T77" fmla="*/ 155 h 294"/>
              <a:gd name="T78" fmla="*/ 160 w 255"/>
              <a:gd name="T79" fmla="*/ 69 h 294"/>
              <a:gd name="T80" fmla="*/ 199 w 255"/>
              <a:gd name="T81" fmla="*/ 111 h 294"/>
              <a:gd name="T82" fmla="*/ 173 w 255"/>
              <a:gd name="T83" fmla="*/ 111 h 294"/>
              <a:gd name="T84" fmla="*/ 173 w 255"/>
              <a:gd name="T85" fmla="*/ 155 h 294"/>
              <a:gd name="T86" fmla="*/ 199 w 255"/>
              <a:gd name="T87" fmla="*/ 155 h 294"/>
              <a:gd name="T88" fmla="*/ 199 w 255"/>
              <a:gd name="T89" fmla="*/ 111 h 294"/>
              <a:gd name="T90" fmla="*/ 82 w 255"/>
              <a:gd name="T91" fmla="*/ 127 h 294"/>
              <a:gd name="T92" fmla="*/ 56 w 255"/>
              <a:gd name="T93" fmla="*/ 127 h 294"/>
              <a:gd name="T94" fmla="*/ 56 w 255"/>
              <a:gd name="T95" fmla="*/ 155 h 294"/>
              <a:gd name="T96" fmla="*/ 82 w 255"/>
              <a:gd name="T97" fmla="*/ 155 h 294"/>
              <a:gd name="T98" fmla="*/ 82 w 255"/>
              <a:gd name="T99" fmla="*/ 127 h 294"/>
              <a:gd name="T100" fmla="*/ 121 w 255"/>
              <a:gd name="T101" fmla="*/ 95 h 294"/>
              <a:gd name="T102" fmla="*/ 95 w 255"/>
              <a:gd name="T103" fmla="*/ 95 h 294"/>
              <a:gd name="T104" fmla="*/ 95 w 255"/>
              <a:gd name="T105" fmla="*/ 155 h 294"/>
              <a:gd name="T106" fmla="*/ 121 w 255"/>
              <a:gd name="T107" fmla="*/ 155 h 294"/>
              <a:gd name="T108" fmla="*/ 121 w 255"/>
              <a:gd name="T109" fmla="*/ 9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5" h="294">
                <a:moveTo>
                  <a:pt x="241" y="177"/>
                </a:moveTo>
                <a:cubicBezTo>
                  <a:pt x="241" y="44"/>
                  <a:pt x="241" y="44"/>
                  <a:pt x="241" y="44"/>
                </a:cubicBezTo>
                <a:cubicBezTo>
                  <a:pt x="249" y="44"/>
                  <a:pt x="255" y="38"/>
                  <a:pt x="255" y="30"/>
                </a:cubicBezTo>
                <a:cubicBezTo>
                  <a:pt x="255" y="22"/>
                  <a:pt x="249" y="16"/>
                  <a:pt x="241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28" y="0"/>
                  <a:pt x="128" y="0"/>
                  <a:pt x="128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6" y="16"/>
                  <a:pt x="0" y="22"/>
                  <a:pt x="0" y="30"/>
                </a:cubicBezTo>
                <a:cubicBezTo>
                  <a:pt x="0" y="37"/>
                  <a:pt x="5" y="44"/>
                  <a:pt x="13" y="44"/>
                </a:cubicBezTo>
                <a:cubicBezTo>
                  <a:pt x="13" y="177"/>
                  <a:pt x="13" y="177"/>
                  <a:pt x="13" y="177"/>
                </a:cubicBezTo>
                <a:cubicBezTo>
                  <a:pt x="5" y="178"/>
                  <a:pt x="0" y="184"/>
                  <a:pt x="0" y="191"/>
                </a:cubicBezTo>
                <a:cubicBezTo>
                  <a:pt x="0" y="199"/>
                  <a:pt x="6" y="206"/>
                  <a:pt x="14" y="206"/>
                </a:cubicBezTo>
                <a:cubicBezTo>
                  <a:pt x="116" y="206"/>
                  <a:pt x="116" y="206"/>
                  <a:pt x="116" y="206"/>
                </a:cubicBezTo>
                <a:cubicBezTo>
                  <a:pt x="116" y="224"/>
                  <a:pt x="116" y="224"/>
                  <a:pt x="116" y="224"/>
                </a:cubicBezTo>
                <a:cubicBezTo>
                  <a:pt x="63" y="257"/>
                  <a:pt x="63" y="257"/>
                  <a:pt x="63" y="257"/>
                </a:cubicBezTo>
                <a:cubicBezTo>
                  <a:pt x="68" y="265"/>
                  <a:pt x="68" y="265"/>
                  <a:pt x="68" y="265"/>
                </a:cubicBezTo>
                <a:cubicBezTo>
                  <a:pt x="116" y="247"/>
                  <a:pt x="116" y="247"/>
                  <a:pt x="116" y="247"/>
                </a:cubicBezTo>
                <a:cubicBezTo>
                  <a:pt x="116" y="284"/>
                  <a:pt x="116" y="284"/>
                  <a:pt x="116" y="284"/>
                </a:cubicBezTo>
                <a:cubicBezTo>
                  <a:pt x="116" y="289"/>
                  <a:pt x="120" y="294"/>
                  <a:pt x="126" y="294"/>
                </a:cubicBezTo>
                <a:cubicBezTo>
                  <a:pt x="131" y="294"/>
                  <a:pt x="136" y="289"/>
                  <a:pt x="136" y="284"/>
                </a:cubicBezTo>
                <a:cubicBezTo>
                  <a:pt x="136" y="247"/>
                  <a:pt x="136" y="247"/>
                  <a:pt x="136" y="247"/>
                </a:cubicBezTo>
                <a:cubicBezTo>
                  <a:pt x="184" y="265"/>
                  <a:pt x="184" y="265"/>
                  <a:pt x="184" y="265"/>
                </a:cubicBezTo>
                <a:cubicBezTo>
                  <a:pt x="189" y="257"/>
                  <a:pt x="189" y="257"/>
                  <a:pt x="189" y="257"/>
                </a:cubicBezTo>
                <a:cubicBezTo>
                  <a:pt x="136" y="224"/>
                  <a:pt x="136" y="224"/>
                  <a:pt x="136" y="224"/>
                </a:cubicBezTo>
                <a:cubicBezTo>
                  <a:pt x="136" y="206"/>
                  <a:pt x="136" y="206"/>
                  <a:pt x="136" y="206"/>
                </a:cubicBezTo>
                <a:cubicBezTo>
                  <a:pt x="241" y="206"/>
                  <a:pt x="241" y="206"/>
                  <a:pt x="241" y="206"/>
                </a:cubicBezTo>
                <a:cubicBezTo>
                  <a:pt x="249" y="206"/>
                  <a:pt x="255" y="199"/>
                  <a:pt x="255" y="191"/>
                </a:cubicBezTo>
                <a:cubicBezTo>
                  <a:pt x="255" y="183"/>
                  <a:pt x="249" y="177"/>
                  <a:pt x="241" y="177"/>
                </a:cubicBezTo>
                <a:close/>
                <a:moveTo>
                  <a:pt x="222" y="176"/>
                </a:moveTo>
                <a:cubicBezTo>
                  <a:pt x="31" y="176"/>
                  <a:pt x="31" y="176"/>
                  <a:pt x="31" y="176"/>
                </a:cubicBezTo>
                <a:cubicBezTo>
                  <a:pt x="31" y="46"/>
                  <a:pt x="31" y="46"/>
                  <a:pt x="31" y="46"/>
                </a:cubicBezTo>
                <a:cubicBezTo>
                  <a:pt x="222" y="46"/>
                  <a:pt x="222" y="46"/>
                  <a:pt x="222" y="46"/>
                </a:cubicBezTo>
                <a:lnTo>
                  <a:pt x="222" y="176"/>
                </a:lnTo>
                <a:close/>
                <a:moveTo>
                  <a:pt x="160" y="69"/>
                </a:moveTo>
                <a:cubicBezTo>
                  <a:pt x="134" y="69"/>
                  <a:pt x="134" y="69"/>
                  <a:pt x="134" y="69"/>
                </a:cubicBezTo>
                <a:cubicBezTo>
                  <a:pt x="134" y="155"/>
                  <a:pt x="134" y="155"/>
                  <a:pt x="134" y="155"/>
                </a:cubicBezTo>
                <a:cubicBezTo>
                  <a:pt x="160" y="155"/>
                  <a:pt x="160" y="155"/>
                  <a:pt x="160" y="155"/>
                </a:cubicBezTo>
                <a:lnTo>
                  <a:pt x="160" y="69"/>
                </a:lnTo>
                <a:close/>
                <a:moveTo>
                  <a:pt x="199" y="111"/>
                </a:moveTo>
                <a:cubicBezTo>
                  <a:pt x="173" y="111"/>
                  <a:pt x="173" y="111"/>
                  <a:pt x="173" y="111"/>
                </a:cubicBezTo>
                <a:cubicBezTo>
                  <a:pt x="173" y="155"/>
                  <a:pt x="173" y="155"/>
                  <a:pt x="173" y="155"/>
                </a:cubicBezTo>
                <a:cubicBezTo>
                  <a:pt x="199" y="155"/>
                  <a:pt x="199" y="155"/>
                  <a:pt x="199" y="155"/>
                </a:cubicBezTo>
                <a:lnTo>
                  <a:pt x="199" y="111"/>
                </a:lnTo>
                <a:close/>
                <a:moveTo>
                  <a:pt x="82" y="127"/>
                </a:moveTo>
                <a:cubicBezTo>
                  <a:pt x="56" y="127"/>
                  <a:pt x="56" y="127"/>
                  <a:pt x="56" y="127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82" y="155"/>
                  <a:pt x="82" y="155"/>
                  <a:pt x="82" y="155"/>
                </a:cubicBezTo>
                <a:lnTo>
                  <a:pt x="82" y="127"/>
                </a:lnTo>
                <a:close/>
                <a:moveTo>
                  <a:pt x="121" y="95"/>
                </a:moveTo>
                <a:cubicBezTo>
                  <a:pt x="95" y="95"/>
                  <a:pt x="95" y="95"/>
                  <a:pt x="95" y="95"/>
                </a:cubicBezTo>
                <a:cubicBezTo>
                  <a:pt x="95" y="155"/>
                  <a:pt x="95" y="155"/>
                  <a:pt x="95" y="155"/>
                </a:cubicBezTo>
                <a:cubicBezTo>
                  <a:pt x="121" y="155"/>
                  <a:pt x="121" y="155"/>
                  <a:pt x="121" y="155"/>
                </a:cubicBezTo>
                <a:lnTo>
                  <a:pt x="121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xmlns="" id="{F5CA2D21-47C0-4B12-BA23-1452CFB69AA7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2502370" y="1892374"/>
            <a:ext cx="380541" cy="316664"/>
          </a:xfrm>
          <a:custGeom>
            <a:avLst/>
            <a:gdLst>
              <a:gd name="T0" fmla="*/ 205 w 357"/>
              <a:gd name="T1" fmla="*/ 191 h 327"/>
              <a:gd name="T2" fmla="*/ 217 w 357"/>
              <a:gd name="T3" fmla="*/ 230 h 327"/>
              <a:gd name="T4" fmla="*/ 182 w 357"/>
              <a:gd name="T5" fmla="*/ 260 h 327"/>
              <a:gd name="T6" fmla="*/ 142 w 357"/>
              <a:gd name="T7" fmla="*/ 278 h 327"/>
              <a:gd name="T8" fmla="*/ 96 w 357"/>
              <a:gd name="T9" fmla="*/ 278 h 327"/>
              <a:gd name="T10" fmla="*/ 56 w 357"/>
              <a:gd name="T11" fmla="*/ 260 h 327"/>
              <a:gd name="T12" fmla="*/ 22 w 357"/>
              <a:gd name="T13" fmla="*/ 230 h 327"/>
              <a:gd name="T14" fmla="*/ 33 w 357"/>
              <a:gd name="T15" fmla="*/ 190 h 327"/>
              <a:gd name="T16" fmla="*/ 0 w 357"/>
              <a:gd name="T17" fmla="*/ 146 h 327"/>
              <a:gd name="T18" fmla="*/ 39 w 357"/>
              <a:gd name="T19" fmla="*/ 122 h 327"/>
              <a:gd name="T20" fmla="*/ 23 w 357"/>
              <a:gd name="T21" fmla="*/ 93 h 327"/>
              <a:gd name="T22" fmla="*/ 78 w 357"/>
              <a:gd name="T23" fmla="*/ 84 h 327"/>
              <a:gd name="T24" fmla="*/ 102 w 357"/>
              <a:gd name="T25" fmla="*/ 45 h 327"/>
              <a:gd name="T26" fmla="*/ 146 w 357"/>
              <a:gd name="T27" fmla="*/ 78 h 327"/>
              <a:gd name="T28" fmla="*/ 186 w 357"/>
              <a:gd name="T29" fmla="*/ 66 h 327"/>
              <a:gd name="T30" fmla="*/ 215 w 357"/>
              <a:gd name="T31" fmla="*/ 100 h 327"/>
              <a:gd name="T32" fmla="*/ 233 w 357"/>
              <a:gd name="T33" fmla="*/ 141 h 327"/>
              <a:gd name="T34" fmla="*/ 119 w 357"/>
              <a:gd name="T35" fmla="*/ 116 h 327"/>
              <a:gd name="T36" fmla="*/ 167 w 357"/>
              <a:gd name="T37" fmla="*/ 164 h 327"/>
              <a:gd name="T38" fmla="*/ 329 w 357"/>
              <a:gd name="T39" fmla="*/ 87 h 327"/>
              <a:gd name="T40" fmla="*/ 332 w 357"/>
              <a:gd name="T41" fmla="*/ 124 h 327"/>
              <a:gd name="T42" fmla="*/ 285 w 357"/>
              <a:gd name="T43" fmla="*/ 116 h 327"/>
              <a:gd name="T44" fmla="*/ 239 w 357"/>
              <a:gd name="T45" fmla="*/ 124 h 327"/>
              <a:gd name="T46" fmla="*/ 242 w 357"/>
              <a:gd name="T47" fmla="*/ 87 h 327"/>
              <a:gd name="T48" fmla="*/ 242 w 357"/>
              <a:gd name="T49" fmla="*/ 50 h 327"/>
              <a:gd name="T50" fmla="*/ 239 w 357"/>
              <a:gd name="T51" fmla="*/ 13 h 327"/>
              <a:gd name="T52" fmla="*/ 285 w 357"/>
              <a:gd name="T53" fmla="*/ 21 h 327"/>
              <a:gd name="T54" fmla="*/ 309 w 357"/>
              <a:gd name="T55" fmla="*/ 0 h 327"/>
              <a:gd name="T56" fmla="*/ 323 w 357"/>
              <a:gd name="T57" fmla="*/ 40 h 327"/>
              <a:gd name="T58" fmla="*/ 357 w 357"/>
              <a:gd name="T59" fmla="*/ 82 h 327"/>
              <a:gd name="T60" fmla="*/ 323 w 357"/>
              <a:gd name="T61" fmla="*/ 287 h 327"/>
              <a:gd name="T62" fmla="*/ 309 w 357"/>
              <a:gd name="T63" fmla="*/ 327 h 327"/>
              <a:gd name="T64" fmla="*/ 280 w 357"/>
              <a:gd name="T65" fmla="*/ 306 h 327"/>
              <a:gd name="T66" fmla="*/ 238 w 357"/>
              <a:gd name="T67" fmla="*/ 312 h 327"/>
              <a:gd name="T68" fmla="*/ 214 w 357"/>
              <a:gd name="T69" fmla="*/ 271 h 327"/>
              <a:gd name="T70" fmla="*/ 247 w 357"/>
              <a:gd name="T71" fmla="*/ 230 h 327"/>
              <a:gd name="T72" fmla="*/ 262 w 357"/>
              <a:gd name="T73" fmla="*/ 190 h 327"/>
              <a:gd name="T74" fmla="*/ 291 w 357"/>
              <a:gd name="T75" fmla="*/ 211 h 327"/>
              <a:gd name="T76" fmla="*/ 332 w 357"/>
              <a:gd name="T77" fmla="*/ 203 h 327"/>
              <a:gd name="T78" fmla="*/ 329 w 357"/>
              <a:gd name="T79" fmla="*/ 240 h 327"/>
              <a:gd name="T80" fmla="*/ 285 w 357"/>
              <a:gd name="T81" fmla="*/ 45 h 327"/>
              <a:gd name="T82" fmla="*/ 309 w 357"/>
              <a:gd name="T83" fmla="*/ 69 h 327"/>
              <a:gd name="T84" fmla="*/ 262 w 357"/>
              <a:gd name="T85" fmla="*/ 258 h 327"/>
              <a:gd name="T86" fmla="*/ 285 w 357"/>
              <a:gd name="T87" fmla="*/ 23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7" h="327">
                <a:moveTo>
                  <a:pt x="238" y="181"/>
                </a:moveTo>
                <a:cubicBezTo>
                  <a:pt x="238" y="183"/>
                  <a:pt x="236" y="186"/>
                  <a:pt x="234" y="187"/>
                </a:cubicBezTo>
                <a:cubicBezTo>
                  <a:pt x="205" y="191"/>
                  <a:pt x="205" y="191"/>
                  <a:pt x="205" y="191"/>
                </a:cubicBezTo>
                <a:cubicBezTo>
                  <a:pt x="203" y="196"/>
                  <a:pt x="201" y="200"/>
                  <a:pt x="199" y="205"/>
                </a:cubicBezTo>
                <a:cubicBezTo>
                  <a:pt x="204" y="212"/>
                  <a:pt x="210" y="219"/>
                  <a:pt x="216" y="226"/>
                </a:cubicBezTo>
                <a:cubicBezTo>
                  <a:pt x="216" y="227"/>
                  <a:pt x="217" y="229"/>
                  <a:pt x="217" y="230"/>
                </a:cubicBezTo>
                <a:cubicBezTo>
                  <a:pt x="217" y="231"/>
                  <a:pt x="216" y="233"/>
                  <a:pt x="216" y="234"/>
                </a:cubicBezTo>
                <a:cubicBezTo>
                  <a:pt x="212" y="239"/>
                  <a:pt x="191" y="261"/>
                  <a:pt x="186" y="261"/>
                </a:cubicBezTo>
                <a:cubicBezTo>
                  <a:pt x="184" y="261"/>
                  <a:pt x="183" y="261"/>
                  <a:pt x="182" y="260"/>
                </a:cubicBezTo>
                <a:cubicBezTo>
                  <a:pt x="160" y="243"/>
                  <a:pt x="160" y="243"/>
                  <a:pt x="160" y="243"/>
                </a:cubicBezTo>
                <a:cubicBezTo>
                  <a:pt x="156" y="246"/>
                  <a:pt x="151" y="248"/>
                  <a:pt x="146" y="249"/>
                </a:cubicBezTo>
                <a:cubicBezTo>
                  <a:pt x="145" y="258"/>
                  <a:pt x="144" y="269"/>
                  <a:pt x="142" y="278"/>
                </a:cubicBezTo>
                <a:cubicBezTo>
                  <a:pt x="141" y="280"/>
                  <a:pt x="139" y="282"/>
                  <a:pt x="136" y="282"/>
                </a:cubicBezTo>
                <a:cubicBezTo>
                  <a:pt x="102" y="282"/>
                  <a:pt x="102" y="282"/>
                  <a:pt x="102" y="282"/>
                </a:cubicBezTo>
                <a:cubicBezTo>
                  <a:pt x="99" y="282"/>
                  <a:pt x="97" y="280"/>
                  <a:pt x="96" y="278"/>
                </a:cubicBezTo>
                <a:cubicBezTo>
                  <a:pt x="92" y="249"/>
                  <a:pt x="92" y="249"/>
                  <a:pt x="92" y="249"/>
                </a:cubicBezTo>
                <a:cubicBezTo>
                  <a:pt x="87" y="248"/>
                  <a:pt x="83" y="246"/>
                  <a:pt x="78" y="243"/>
                </a:cubicBezTo>
                <a:cubicBezTo>
                  <a:pt x="56" y="260"/>
                  <a:pt x="56" y="260"/>
                  <a:pt x="56" y="260"/>
                </a:cubicBezTo>
                <a:cubicBezTo>
                  <a:pt x="55" y="261"/>
                  <a:pt x="54" y="261"/>
                  <a:pt x="52" y="261"/>
                </a:cubicBezTo>
                <a:cubicBezTo>
                  <a:pt x="51" y="261"/>
                  <a:pt x="50" y="261"/>
                  <a:pt x="49" y="260"/>
                </a:cubicBezTo>
                <a:cubicBezTo>
                  <a:pt x="44" y="255"/>
                  <a:pt x="22" y="235"/>
                  <a:pt x="22" y="230"/>
                </a:cubicBezTo>
                <a:cubicBezTo>
                  <a:pt x="22" y="229"/>
                  <a:pt x="22" y="228"/>
                  <a:pt x="23" y="227"/>
                </a:cubicBezTo>
                <a:cubicBezTo>
                  <a:pt x="29" y="220"/>
                  <a:pt x="34" y="213"/>
                  <a:pt x="39" y="205"/>
                </a:cubicBezTo>
                <a:cubicBezTo>
                  <a:pt x="37" y="200"/>
                  <a:pt x="35" y="195"/>
                  <a:pt x="33" y="190"/>
                </a:cubicBezTo>
                <a:cubicBezTo>
                  <a:pt x="5" y="186"/>
                  <a:pt x="5" y="186"/>
                  <a:pt x="5" y="186"/>
                </a:cubicBezTo>
                <a:cubicBezTo>
                  <a:pt x="2" y="185"/>
                  <a:pt x="0" y="183"/>
                  <a:pt x="0" y="18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4"/>
                  <a:pt x="2" y="141"/>
                  <a:pt x="5" y="140"/>
                </a:cubicBezTo>
                <a:cubicBezTo>
                  <a:pt x="33" y="136"/>
                  <a:pt x="33" y="136"/>
                  <a:pt x="33" y="136"/>
                </a:cubicBezTo>
                <a:cubicBezTo>
                  <a:pt x="35" y="131"/>
                  <a:pt x="37" y="127"/>
                  <a:pt x="39" y="122"/>
                </a:cubicBezTo>
                <a:cubicBezTo>
                  <a:pt x="34" y="115"/>
                  <a:pt x="29" y="108"/>
                  <a:pt x="23" y="101"/>
                </a:cubicBezTo>
                <a:cubicBezTo>
                  <a:pt x="22" y="100"/>
                  <a:pt x="21" y="98"/>
                  <a:pt x="21" y="97"/>
                </a:cubicBezTo>
                <a:cubicBezTo>
                  <a:pt x="21" y="96"/>
                  <a:pt x="22" y="94"/>
                  <a:pt x="23" y="93"/>
                </a:cubicBezTo>
                <a:cubicBezTo>
                  <a:pt x="26" y="88"/>
                  <a:pt x="47" y="66"/>
                  <a:pt x="52" y="66"/>
                </a:cubicBezTo>
                <a:cubicBezTo>
                  <a:pt x="54" y="66"/>
                  <a:pt x="55" y="66"/>
                  <a:pt x="56" y="67"/>
                </a:cubicBezTo>
                <a:cubicBezTo>
                  <a:pt x="78" y="84"/>
                  <a:pt x="78" y="84"/>
                  <a:pt x="78" y="84"/>
                </a:cubicBezTo>
                <a:cubicBezTo>
                  <a:pt x="82" y="81"/>
                  <a:pt x="87" y="79"/>
                  <a:pt x="92" y="78"/>
                </a:cubicBezTo>
                <a:cubicBezTo>
                  <a:pt x="93" y="69"/>
                  <a:pt x="94" y="58"/>
                  <a:pt x="96" y="49"/>
                </a:cubicBezTo>
                <a:cubicBezTo>
                  <a:pt x="97" y="47"/>
                  <a:pt x="99" y="45"/>
                  <a:pt x="102" y="45"/>
                </a:cubicBezTo>
                <a:cubicBezTo>
                  <a:pt x="136" y="45"/>
                  <a:pt x="136" y="45"/>
                  <a:pt x="136" y="45"/>
                </a:cubicBezTo>
                <a:cubicBezTo>
                  <a:pt x="139" y="45"/>
                  <a:pt x="142" y="47"/>
                  <a:pt x="142" y="49"/>
                </a:cubicBezTo>
                <a:cubicBezTo>
                  <a:pt x="146" y="78"/>
                  <a:pt x="146" y="78"/>
                  <a:pt x="146" y="78"/>
                </a:cubicBezTo>
                <a:cubicBezTo>
                  <a:pt x="151" y="79"/>
                  <a:pt x="156" y="81"/>
                  <a:pt x="160" y="84"/>
                </a:cubicBezTo>
                <a:cubicBezTo>
                  <a:pt x="182" y="67"/>
                  <a:pt x="182" y="67"/>
                  <a:pt x="182" y="67"/>
                </a:cubicBezTo>
                <a:cubicBezTo>
                  <a:pt x="183" y="66"/>
                  <a:pt x="184" y="66"/>
                  <a:pt x="186" y="66"/>
                </a:cubicBezTo>
                <a:cubicBezTo>
                  <a:pt x="187" y="66"/>
                  <a:pt x="188" y="66"/>
                  <a:pt x="190" y="67"/>
                </a:cubicBezTo>
                <a:cubicBezTo>
                  <a:pt x="194" y="72"/>
                  <a:pt x="216" y="92"/>
                  <a:pt x="216" y="97"/>
                </a:cubicBezTo>
                <a:cubicBezTo>
                  <a:pt x="216" y="98"/>
                  <a:pt x="216" y="99"/>
                  <a:pt x="215" y="100"/>
                </a:cubicBezTo>
                <a:cubicBezTo>
                  <a:pt x="210" y="108"/>
                  <a:pt x="204" y="114"/>
                  <a:pt x="199" y="122"/>
                </a:cubicBezTo>
                <a:cubicBezTo>
                  <a:pt x="201" y="127"/>
                  <a:pt x="203" y="132"/>
                  <a:pt x="205" y="137"/>
                </a:cubicBezTo>
                <a:cubicBezTo>
                  <a:pt x="233" y="141"/>
                  <a:pt x="233" y="141"/>
                  <a:pt x="233" y="141"/>
                </a:cubicBezTo>
                <a:cubicBezTo>
                  <a:pt x="236" y="142"/>
                  <a:pt x="238" y="144"/>
                  <a:pt x="238" y="147"/>
                </a:cubicBezTo>
                <a:lnTo>
                  <a:pt x="238" y="181"/>
                </a:lnTo>
                <a:close/>
                <a:moveTo>
                  <a:pt x="119" y="116"/>
                </a:moveTo>
                <a:cubicBezTo>
                  <a:pt x="93" y="116"/>
                  <a:pt x="72" y="137"/>
                  <a:pt x="72" y="164"/>
                </a:cubicBezTo>
                <a:cubicBezTo>
                  <a:pt x="72" y="190"/>
                  <a:pt x="93" y="211"/>
                  <a:pt x="119" y="211"/>
                </a:cubicBezTo>
                <a:cubicBezTo>
                  <a:pt x="145" y="211"/>
                  <a:pt x="167" y="190"/>
                  <a:pt x="167" y="164"/>
                </a:cubicBezTo>
                <a:cubicBezTo>
                  <a:pt x="167" y="137"/>
                  <a:pt x="145" y="116"/>
                  <a:pt x="119" y="116"/>
                </a:cubicBezTo>
                <a:close/>
                <a:moveTo>
                  <a:pt x="357" y="82"/>
                </a:moveTo>
                <a:cubicBezTo>
                  <a:pt x="357" y="84"/>
                  <a:pt x="333" y="87"/>
                  <a:pt x="329" y="87"/>
                </a:cubicBezTo>
                <a:cubicBezTo>
                  <a:pt x="327" y="91"/>
                  <a:pt x="326" y="94"/>
                  <a:pt x="323" y="97"/>
                </a:cubicBezTo>
                <a:cubicBezTo>
                  <a:pt x="325" y="101"/>
                  <a:pt x="333" y="119"/>
                  <a:pt x="333" y="123"/>
                </a:cubicBezTo>
                <a:cubicBezTo>
                  <a:pt x="333" y="123"/>
                  <a:pt x="333" y="123"/>
                  <a:pt x="332" y="124"/>
                </a:cubicBezTo>
                <a:cubicBezTo>
                  <a:pt x="330" y="125"/>
                  <a:pt x="310" y="137"/>
                  <a:pt x="309" y="137"/>
                </a:cubicBezTo>
                <a:cubicBezTo>
                  <a:pt x="307" y="137"/>
                  <a:pt x="293" y="118"/>
                  <a:pt x="291" y="116"/>
                </a:cubicBezTo>
                <a:cubicBezTo>
                  <a:pt x="289" y="116"/>
                  <a:pt x="287" y="116"/>
                  <a:pt x="285" y="116"/>
                </a:cubicBezTo>
                <a:cubicBezTo>
                  <a:pt x="283" y="116"/>
                  <a:pt x="282" y="116"/>
                  <a:pt x="280" y="116"/>
                </a:cubicBezTo>
                <a:cubicBezTo>
                  <a:pt x="278" y="118"/>
                  <a:pt x="264" y="137"/>
                  <a:pt x="262" y="137"/>
                </a:cubicBezTo>
                <a:cubicBezTo>
                  <a:pt x="261" y="137"/>
                  <a:pt x="241" y="125"/>
                  <a:pt x="239" y="124"/>
                </a:cubicBezTo>
                <a:cubicBezTo>
                  <a:pt x="238" y="123"/>
                  <a:pt x="238" y="123"/>
                  <a:pt x="238" y="123"/>
                </a:cubicBezTo>
                <a:cubicBezTo>
                  <a:pt x="238" y="119"/>
                  <a:pt x="246" y="101"/>
                  <a:pt x="247" y="97"/>
                </a:cubicBezTo>
                <a:cubicBezTo>
                  <a:pt x="245" y="94"/>
                  <a:pt x="243" y="91"/>
                  <a:pt x="242" y="87"/>
                </a:cubicBezTo>
                <a:cubicBezTo>
                  <a:pt x="238" y="87"/>
                  <a:pt x="214" y="84"/>
                  <a:pt x="214" y="82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4" y="53"/>
                  <a:pt x="238" y="50"/>
                  <a:pt x="242" y="50"/>
                </a:cubicBezTo>
                <a:cubicBezTo>
                  <a:pt x="243" y="46"/>
                  <a:pt x="245" y="43"/>
                  <a:pt x="247" y="40"/>
                </a:cubicBezTo>
                <a:cubicBezTo>
                  <a:pt x="246" y="36"/>
                  <a:pt x="238" y="18"/>
                  <a:pt x="238" y="15"/>
                </a:cubicBezTo>
                <a:cubicBezTo>
                  <a:pt x="238" y="14"/>
                  <a:pt x="238" y="14"/>
                  <a:pt x="239" y="13"/>
                </a:cubicBezTo>
                <a:cubicBezTo>
                  <a:pt x="241" y="12"/>
                  <a:pt x="261" y="0"/>
                  <a:pt x="262" y="0"/>
                </a:cubicBezTo>
                <a:cubicBezTo>
                  <a:pt x="264" y="0"/>
                  <a:pt x="278" y="19"/>
                  <a:pt x="280" y="21"/>
                </a:cubicBezTo>
                <a:cubicBezTo>
                  <a:pt x="282" y="21"/>
                  <a:pt x="283" y="21"/>
                  <a:pt x="285" y="21"/>
                </a:cubicBezTo>
                <a:cubicBezTo>
                  <a:pt x="287" y="21"/>
                  <a:pt x="289" y="21"/>
                  <a:pt x="291" y="21"/>
                </a:cubicBezTo>
                <a:cubicBezTo>
                  <a:pt x="296" y="14"/>
                  <a:pt x="302" y="7"/>
                  <a:pt x="308" y="1"/>
                </a:cubicBezTo>
                <a:cubicBezTo>
                  <a:pt x="309" y="0"/>
                  <a:pt x="309" y="0"/>
                  <a:pt x="309" y="0"/>
                </a:cubicBezTo>
                <a:cubicBezTo>
                  <a:pt x="310" y="0"/>
                  <a:pt x="330" y="12"/>
                  <a:pt x="332" y="13"/>
                </a:cubicBezTo>
                <a:cubicBezTo>
                  <a:pt x="333" y="14"/>
                  <a:pt x="333" y="14"/>
                  <a:pt x="333" y="15"/>
                </a:cubicBezTo>
                <a:cubicBezTo>
                  <a:pt x="333" y="18"/>
                  <a:pt x="325" y="36"/>
                  <a:pt x="323" y="40"/>
                </a:cubicBezTo>
                <a:cubicBezTo>
                  <a:pt x="326" y="43"/>
                  <a:pt x="327" y="46"/>
                  <a:pt x="329" y="50"/>
                </a:cubicBezTo>
                <a:cubicBezTo>
                  <a:pt x="333" y="50"/>
                  <a:pt x="357" y="53"/>
                  <a:pt x="357" y="56"/>
                </a:cubicBezTo>
                <a:lnTo>
                  <a:pt x="357" y="82"/>
                </a:lnTo>
                <a:close/>
                <a:moveTo>
                  <a:pt x="357" y="271"/>
                </a:moveTo>
                <a:cubicBezTo>
                  <a:pt x="357" y="274"/>
                  <a:pt x="333" y="277"/>
                  <a:pt x="329" y="277"/>
                </a:cubicBezTo>
                <a:cubicBezTo>
                  <a:pt x="327" y="281"/>
                  <a:pt x="326" y="284"/>
                  <a:pt x="323" y="287"/>
                </a:cubicBezTo>
                <a:cubicBezTo>
                  <a:pt x="325" y="291"/>
                  <a:pt x="333" y="309"/>
                  <a:pt x="333" y="312"/>
                </a:cubicBezTo>
                <a:cubicBezTo>
                  <a:pt x="333" y="313"/>
                  <a:pt x="333" y="313"/>
                  <a:pt x="332" y="314"/>
                </a:cubicBezTo>
                <a:cubicBezTo>
                  <a:pt x="330" y="315"/>
                  <a:pt x="310" y="327"/>
                  <a:pt x="309" y="327"/>
                </a:cubicBezTo>
                <a:cubicBezTo>
                  <a:pt x="307" y="327"/>
                  <a:pt x="293" y="308"/>
                  <a:pt x="291" y="306"/>
                </a:cubicBezTo>
                <a:cubicBezTo>
                  <a:pt x="289" y="306"/>
                  <a:pt x="287" y="306"/>
                  <a:pt x="285" y="306"/>
                </a:cubicBezTo>
                <a:cubicBezTo>
                  <a:pt x="283" y="306"/>
                  <a:pt x="282" y="306"/>
                  <a:pt x="280" y="306"/>
                </a:cubicBezTo>
                <a:cubicBezTo>
                  <a:pt x="278" y="308"/>
                  <a:pt x="264" y="327"/>
                  <a:pt x="262" y="327"/>
                </a:cubicBezTo>
                <a:cubicBezTo>
                  <a:pt x="261" y="327"/>
                  <a:pt x="241" y="315"/>
                  <a:pt x="239" y="314"/>
                </a:cubicBezTo>
                <a:cubicBezTo>
                  <a:pt x="238" y="313"/>
                  <a:pt x="238" y="313"/>
                  <a:pt x="238" y="312"/>
                </a:cubicBezTo>
                <a:cubicBezTo>
                  <a:pt x="238" y="309"/>
                  <a:pt x="246" y="291"/>
                  <a:pt x="247" y="287"/>
                </a:cubicBezTo>
                <a:cubicBezTo>
                  <a:pt x="245" y="284"/>
                  <a:pt x="243" y="281"/>
                  <a:pt x="242" y="277"/>
                </a:cubicBezTo>
                <a:cubicBezTo>
                  <a:pt x="238" y="277"/>
                  <a:pt x="214" y="274"/>
                  <a:pt x="214" y="271"/>
                </a:cubicBezTo>
                <a:cubicBezTo>
                  <a:pt x="214" y="246"/>
                  <a:pt x="214" y="246"/>
                  <a:pt x="214" y="246"/>
                </a:cubicBezTo>
                <a:cubicBezTo>
                  <a:pt x="214" y="243"/>
                  <a:pt x="238" y="240"/>
                  <a:pt x="242" y="240"/>
                </a:cubicBezTo>
                <a:cubicBezTo>
                  <a:pt x="243" y="236"/>
                  <a:pt x="245" y="233"/>
                  <a:pt x="247" y="230"/>
                </a:cubicBezTo>
                <a:cubicBezTo>
                  <a:pt x="246" y="226"/>
                  <a:pt x="238" y="208"/>
                  <a:pt x="238" y="205"/>
                </a:cubicBezTo>
                <a:cubicBezTo>
                  <a:pt x="238" y="204"/>
                  <a:pt x="238" y="204"/>
                  <a:pt x="239" y="203"/>
                </a:cubicBezTo>
                <a:cubicBezTo>
                  <a:pt x="241" y="202"/>
                  <a:pt x="261" y="190"/>
                  <a:pt x="262" y="190"/>
                </a:cubicBezTo>
                <a:cubicBezTo>
                  <a:pt x="264" y="190"/>
                  <a:pt x="278" y="209"/>
                  <a:pt x="280" y="211"/>
                </a:cubicBezTo>
                <a:cubicBezTo>
                  <a:pt x="282" y="211"/>
                  <a:pt x="283" y="211"/>
                  <a:pt x="285" y="211"/>
                </a:cubicBezTo>
                <a:cubicBezTo>
                  <a:pt x="287" y="211"/>
                  <a:pt x="289" y="211"/>
                  <a:pt x="291" y="211"/>
                </a:cubicBezTo>
                <a:cubicBezTo>
                  <a:pt x="296" y="204"/>
                  <a:pt x="302" y="197"/>
                  <a:pt x="308" y="191"/>
                </a:cubicBezTo>
                <a:cubicBezTo>
                  <a:pt x="309" y="190"/>
                  <a:pt x="309" y="190"/>
                  <a:pt x="309" y="190"/>
                </a:cubicBezTo>
                <a:cubicBezTo>
                  <a:pt x="310" y="190"/>
                  <a:pt x="330" y="202"/>
                  <a:pt x="332" y="203"/>
                </a:cubicBezTo>
                <a:cubicBezTo>
                  <a:pt x="333" y="204"/>
                  <a:pt x="333" y="204"/>
                  <a:pt x="333" y="205"/>
                </a:cubicBezTo>
                <a:cubicBezTo>
                  <a:pt x="333" y="208"/>
                  <a:pt x="325" y="226"/>
                  <a:pt x="323" y="230"/>
                </a:cubicBezTo>
                <a:cubicBezTo>
                  <a:pt x="326" y="233"/>
                  <a:pt x="327" y="236"/>
                  <a:pt x="329" y="240"/>
                </a:cubicBezTo>
                <a:cubicBezTo>
                  <a:pt x="333" y="240"/>
                  <a:pt x="357" y="243"/>
                  <a:pt x="357" y="246"/>
                </a:cubicBezTo>
                <a:lnTo>
                  <a:pt x="357" y="271"/>
                </a:lnTo>
                <a:close/>
                <a:moveTo>
                  <a:pt x="285" y="45"/>
                </a:moveTo>
                <a:cubicBezTo>
                  <a:pt x="272" y="45"/>
                  <a:pt x="262" y="56"/>
                  <a:pt x="262" y="69"/>
                </a:cubicBezTo>
                <a:cubicBezTo>
                  <a:pt x="262" y="82"/>
                  <a:pt x="272" y="92"/>
                  <a:pt x="285" y="92"/>
                </a:cubicBezTo>
                <a:cubicBezTo>
                  <a:pt x="298" y="92"/>
                  <a:pt x="309" y="82"/>
                  <a:pt x="309" y="69"/>
                </a:cubicBezTo>
                <a:cubicBezTo>
                  <a:pt x="309" y="56"/>
                  <a:pt x="298" y="45"/>
                  <a:pt x="285" y="45"/>
                </a:cubicBezTo>
                <a:close/>
                <a:moveTo>
                  <a:pt x="285" y="235"/>
                </a:moveTo>
                <a:cubicBezTo>
                  <a:pt x="272" y="235"/>
                  <a:pt x="262" y="246"/>
                  <a:pt x="262" y="258"/>
                </a:cubicBezTo>
                <a:cubicBezTo>
                  <a:pt x="262" y="272"/>
                  <a:pt x="272" y="282"/>
                  <a:pt x="285" y="282"/>
                </a:cubicBezTo>
                <a:cubicBezTo>
                  <a:pt x="298" y="282"/>
                  <a:pt x="309" y="271"/>
                  <a:pt x="309" y="258"/>
                </a:cubicBezTo>
                <a:cubicBezTo>
                  <a:pt x="309" y="246"/>
                  <a:pt x="298" y="235"/>
                  <a:pt x="285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10" descr="Point d’interrogation">
            <a:extLst>
              <a:ext uri="{FF2B5EF4-FFF2-40B4-BE49-F238E27FC236}">
                <a16:creationId xmlns:a16="http://schemas.microsoft.com/office/drawing/2014/main" xmlns="" id="{CDDFF0F8-B132-4A6D-AEFD-6B7E5D2B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>
            <a:off x="1219200" y="2647950"/>
            <a:ext cx="594380" cy="59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2" descr="Conception de couches">
            <a:extLst>
              <a:ext uri="{FF2B5EF4-FFF2-40B4-BE49-F238E27FC236}">
                <a16:creationId xmlns:a16="http://schemas.microsoft.com/office/drawing/2014/main" xmlns="" id="{8819C632-E829-491E-9DC3-E16E5E03C4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837681" y="2752730"/>
            <a:ext cx="415925" cy="415925"/>
          </a:xfrm>
          <a:prstGeom prst="rect">
            <a:avLst/>
          </a:prstGeom>
        </p:spPr>
      </p:pic>
      <p:sp>
        <p:nvSpPr>
          <p:cNvPr id="23" name="Organigramme : Connecteur 22"/>
          <p:cNvSpPr/>
          <p:nvPr/>
        </p:nvSpPr>
        <p:spPr>
          <a:xfrm>
            <a:off x="8679269" y="4705350"/>
            <a:ext cx="338911" cy="33427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8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886200" y="3852839"/>
            <a:ext cx="434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Temps d’exécution énorme</a:t>
            </a:r>
          </a:p>
        </p:txBody>
      </p:sp>
    </p:spTree>
    <p:extLst>
      <p:ext uri="{BB962C8B-B14F-4D97-AF65-F5344CB8AC3E}">
        <p14:creationId xmlns:p14="http://schemas.microsoft.com/office/powerpoint/2010/main" val="2356467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6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Graphic spid="21" grpId="0">
        <p:bldAsOne/>
      </p:bldGraphic>
      <p:bldP spid="33" grpId="0"/>
      <p:bldP spid="39" grpId="0"/>
      <p:bldP spid="43" grpId="0" animBg="1"/>
      <p:bldP spid="45" grpId="0" animBg="1"/>
      <p:bldP spid="2" grpId="0"/>
    </p:bldLst>
  </p:timing>
</p:sld>
</file>

<file path=ppt/theme/theme1.xml><?xml version="1.0" encoding="utf-8"?>
<a:theme xmlns:a="http://schemas.openxmlformats.org/drawingml/2006/main" name="1_Conception personnalisée">
  <a:themeElements>
    <a:clrScheme name="Rania">
      <a:dk1>
        <a:sysClr val="windowText" lastClr="000000"/>
      </a:dk1>
      <a:lt1>
        <a:sysClr val="window" lastClr="FFFFFF"/>
      </a:lt1>
      <a:dk2>
        <a:srgbClr val="003361"/>
      </a:dk2>
      <a:lt2>
        <a:srgbClr val="044B89"/>
      </a:lt2>
      <a:accent1>
        <a:srgbClr val="277DAE"/>
      </a:accent1>
      <a:accent2>
        <a:srgbClr val="5496D0"/>
      </a:accent2>
      <a:accent3>
        <a:srgbClr val="90B4DF"/>
      </a:accent3>
      <a:accent4>
        <a:srgbClr val="ADC9E7"/>
      </a:accent4>
      <a:accent5>
        <a:srgbClr val="011B34"/>
      </a:accent5>
      <a:accent6>
        <a:srgbClr val="95A5A6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Rania">
      <a:dk1>
        <a:sysClr val="windowText" lastClr="000000"/>
      </a:dk1>
      <a:lt1>
        <a:sysClr val="window" lastClr="FFFFFF"/>
      </a:lt1>
      <a:dk2>
        <a:srgbClr val="003361"/>
      </a:dk2>
      <a:lt2>
        <a:srgbClr val="044B89"/>
      </a:lt2>
      <a:accent1>
        <a:srgbClr val="277DAE"/>
      </a:accent1>
      <a:accent2>
        <a:srgbClr val="5496D0"/>
      </a:accent2>
      <a:accent3>
        <a:srgbClr val="90B4DF"/>
      </a:accent3>
      <a:accent4>
        <a:srgbClr val="ADC9E7"/>
      </a:accent4>
      <a:accent5>
        <a:srgbClr val="011B34"/>
      </a:accent5>
      <a:accent6>
        <a:srgbClr val="95A5A6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18080</TotalTime>
  <Words>1766</Words>
  <Application>Microsoft Office PowerPoint</Application>
  <PresentationFormat>Affichage à l'écran (16:9)</PresentationFormat>
  <Paragraphs>353</Paragraphs>
  <Slides>50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69" baseType="lpstr">
      <vt:lpstr>微软雅黑</vt:lpstr>
      <vt:lpstr>Aharoni</vt:lpstr>
      <vt:lpstr>Arial</vt:lpstr>
      <vt:lpstr>Calibri</vt:lpstr>
      <vt:lpstr>Calibri Light</vt:lpstr>
      <vt:lpstr>Courier New</vt:lpstr>
      <vt:lpstr>Impact</vt:lpstr>
      <vt:lpstr>Lato</vt:lpstr>
      <vt:lpstr>Lato Black</vt:lpstr>
      <vt:lpstr>Lato Bold</vt:lpstr>
      <vt:lpstr>Lato Light</vt:lpstr>
      <vt:lpstr>Montserrat</vt:lpstr>
      <vt:lpstr>Open Sans Light</vt:lpstr>
      <vt:lpstr>Times New Roman</vt:lpstr>
      <vt:lpstr>Webdings</vt:lpstr>
      <vt:lpstr>Wingdings</vt:lpstr>
      <vt:lpstr>等线</vt:lpstr>
      <vt:lpstr>1_Conception personnalisée</vt:lpstr>
      <vt:lpstr>Conception personnalisée</vt:lpstr>
      <vt:lpstr>Présentation PowerPoint</vt:lpstr>
      <vt:lpstr>Présentation PowerPoint</vt:lpstr>
      <vt:lpstr>Introduction </vt:lpstr>
      <vt:lpstr>Présentation PowerPoint</vt:lpstr>
      <vt:lpstr>Cadre général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et planification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Release 1 « Gestion des machines et des demandes de travail »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Release 2 « Gestion des ordres de travail, des interventions &amp; déploiement»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&amp;Perspectives</vt:lpstr>
      <vt:lpstr>Présentation PowerPoint</vt:lpstr>
      <vt:lpstr>Présentation PowerPoint</vt:lpstr>
      <vt:lpstr>Présentation PowerPoint</vt:lpstr>
      <vt:lpstr>Présentation PowerPoint</vt:lpstr>
    </vt:vector>
  </TitlesOfParts>
  <Company>DesignXpress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Rezaul Karim</dc:creator>
  <cp:lastModifiedBy>Utilisateur Windows</cp:lastModifiedBy>
  <cp:revision>2211</cp:revision>
  <dcterms:created xsi:type="dcterms:W3CDTF">2014-07-12T12:45:17Z</dcterms:created>
  <dcterms:modified xsi:type="dcterms:W3CDTF">2021-07-08T10:25:01Z</dcterms:modified>
</cp:coreProperties>
</file>